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Lst>
  <p:sldSz cy="5143500" cx="9144000"/>
  <p:notesSz cx="6858000" cy="9144000"/>
  <p:embeddedFontLst>
    <p:embeddedFont>
      <p:font typeface="Raleway"/>
      <p:regular r:id="rId23"/>
      <p:bold r:id="rId24"/>
      <p:italic r:id="rId25"/>
      <p:boldItalic r:id="rId26"/>
    </p:embeddedFont>
    <p:embeddedFont>
      <p:font typeface="Nixie One"/>
      <p:regular r:id="rId27"/>
    </p:embeddedFont>
    <p:embeddedFont>
      <p:font typeface="Lato"/>
      <p:regular r:id="rId28"/>
      <p:bold r:id="rId29"/>
      <p:italic r:id="rId30"/>
      <p:boldItalic r:id="rId31"/>
    </p:embeddedFont>
    <p:embeddedFont>
      <p:font typeface="Raleway Thin"/>
      <p:regular r:id="rId32"/>
      <p:bold r:id="rId33"/>
      <p:italic r:id="rId34"/>
      <p:boldItalic r:id="rId3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36" roundtripDataSignature="AMtx7mjESKWMO9GbWxH6aaBBxdjHYtknB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font" Target="fonts/Raleway-bold.fntdata"/><Relationship Id="rId23" Type="http://schemas.openxmlformats.org/officeDocument/2006/relationships/font" Target="fonts/Raleway-regular.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Raleway-boldItalic.fntdata"/><Relationship Id="rId25" Type="http://schemas.openxmlformats.org/officeDocument/2006/relationships/font" Target="fonts/Raleway-italic.fntdata"/><Relationship Id="rId28" Type="http://schemas.openxmlformats.org/officeDocument/2006/relationships/font" Target="fonts/Lato-regular.fntdata"/><Relationship Id="rId27" Type="http://schemas.openxmlformats.org/officeDocument/2006/relationships/font" Target="fonts/NixieOne-regular.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Lato-bold.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Lato-boldItalic.fntdata"/><Relationship Id="rId30" Type="http://schemas.openxmlformats.org/officeDocument/2006/relationships/font" Target="fonts/Lato-italic.fntdata"/><Relationship Id="rId11" Type="http://schemas.openxmlformats.org/officeDocument/2006/relationships/slide" Target="slides/slide7.xml"/><Relationship Id="rId33" Type="http://schemas.openxmlformats.org/officeDocument/2006/relationships/font" Target="fonts/RalewayThin-bold.fntdata"/><Relationship Id="rId10" Type="http://schemas.openxmlformats.org/officeDocument/2006/relationships/slide" Target="slides/slide6.xml"/><Relationship Id="rId32" Type="http://schemas.openxmlformats.org/officeDocument/2006/relationships/font" Target="fonts/RalewayThin-regular.fntdata"/><Relationship Id="rId13" Type="http://schemas.openxmlformats.org/officeDocument/2006/relationships/slide" Target="slides/slide9.xml"/><Relationship Id="rId35" Type="http://schemas.openxmlformats.org/officeDocument/2006/relationships/font" Target="fonts/RalewayThin-boldItalic.fntdata"/><Relationship Id="rId12" Type="http://schemas.openxmlformats.org/officeDocument/2006/relationships/slide" Target="slides/slide8.xml"/><Relationship Id="rId34" Type="http://schemas.openxmlformats.org/officeDocument/2006/relationships/font" Target="fonts/RalewayThin-italic.fntdata"/><Relationship Id="rId15" Type="http://schemas.openxmlformats.org/officeDocument/2006/relationships/slide" Target="slides/slide11.xml"/><Relationship Id="rId14" Type="http://schemas.openxmlformats.org/officeDocument/2006/relationships/slide" Target="slides/slide10.xml"/><Relationship Id="rId36" Type="http://customschemas.google.com/relationships/presentationmetadata" Target="metadata"/><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1pPr>
            <a:lvl2pPr indent="-317500" lvl="1" marL="9144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6pPr>
            <a:lvl7pPr indent="-317500" lvl="6" marL="32004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7pPr>
            <a:lvl8pPr indent="-317500" lvl="7" marL="36576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8pPr>
            <a:lvl9pPr indent="-317500" lvl="8" marL="41148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 name="Shape 51"/>
        <p:cNvGrpSpPr/>
        <p:nvPr/>
      </p:nvGrpSpPr>
      <p:grpSpPr>
        <a:xfrm>
          <a:off x="0" y="0"/>
          <a:ext cx="0" cy="0"/>
          <a:chOff x="0" y="0"/>
          <a:chExt cx="0" cy="0"/>
        </a:xfrm>
      </p:grpSpPr>
      <p:sp>
        <p:nvSpPr>
          <p:cNvPr id="52" name="Google Shape;52;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 name="Google Shape;53;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4" name="Google Shape;124;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0" name="Google Shape;130;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7" name="Google Shape;137;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3" name="Google Shape;143;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5" name="Google Shape;155;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p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7" name="Google Shape;167;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p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9" name="Google Shape;179;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p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6" name="Google Shape;186;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p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3" name="Google Shape;193;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 name="Google Shape;59;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 name="Google Shape;68;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5" name="Google Shape;75;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2" name="Google Shape;82;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9" name="Google Shape;89;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2" name="Google Shape;102;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1" name="Google Shape;111;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7" name="Google Shape;117;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spTree>
      <p:nvGrpSpPr>
        <p:cNvPr id="9" name="Shape 9"/>
        <p:cNvGrpSpPr/>
        <p:nvPr/>
      </p:nvGrpSpPr>
      <p:grpSpPr>
        <a:xfrm>
          <a:off x="0" y="0"/>
          <a:ext cx="0" cy="0"/>
          <a:chOff x="0" y="0"/>
          <a:chExt cx="0" cy="0"/>
        </a:xfrm>
      </p:grpSpPr>
      <p:sp>
        <p:nvSpPr>
          <p:cNvPr id="10" name="Google Shape;10;p20"/>
          <p:cNvSpPr/>
          <p:nvPr/>
        </p:nvSpPr>
        <p:spPr>
          <a:xfrm>
            <a:off x="150" y="0"/>
            <a:ext cx="9144000" cy="5149500"/>
          </a:xfrm>
          <a:prstGeom prst="rect">
            <a:avLst/>
          </a:prstGeom>
          <a:solidFill>
            <a:srgbClr val="000000">
              <a:alpha val="4549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 name="Google Shape;11;p20"/>
          <p:cNvSpPr txBox="1"/>
          <p:nvPr>
            <p:ph type="ctrTitle"/>
          </p:nvPr>
        </p:nvSpPr>
        <p:spPr>
          <a:xfrm>
            <a:off x="819900" y="2366869"/>
            <a:ext cx="7047000" cy="11598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dk1"/>
              </a:buClr>
              <a:buSzPts val="5400"/>
              <a:buNone/>
              <a:defRPr sz="5400">
                <a:solidFill>
                  <a:schemeClr val="dk1"/>
                </a:solidFill>
                <a:highlight>
                  <a:schemeClr val="accent1"/>
                </a:highlight>
              </a:defRPr>
            </a:lvl1pPr>
            <a:lvl2pPr lvl="1" algn="l">
              <a:lnSpc>
                <a:spcPct val="115000"/>
              </a:lnSpc>
              <a:spcBef>
                <a:spcPts val="0"/>
              </a:spcBef>
              <a:spcAft>
                <a:spcPts val="0"/>
              </a:spcAft>
              <a:buClr>
                <a:schemeClr val="dk1"/>
              </a:buClr>
              <a:buSzPts val="5400"/>
              <a:buNone/>
              <a:defRPr sz="5400">
                <a:solidFill>
                  <a:schemeClr val="dk1"/>
                </a:solidFill>
                <a:highlight>
                  <a:schemeClr val="accent1"/>
                </a:highlight>
              </a:defRPr>
            </a:lvl2pPr>
            <a:lvl3pPr lvl="2" algn="l">
              <a:lnSpc>
                <a:spcPct val="115000"/>
              </a:lnSpc>
              <a:spcBef>
                <a:spcPts val="0"/>
              </a:spcBef>
              <a:spcAft>
                <a:spcPts val="0"/>
              </a:spcAft>
              <a:buClr>
                <a:schemeClr val="dk1"/>
              </a:buClr>
              <a:buSzPts val="5400"/>
              <a:buNone/>
              <a:defRPr sz="5400">
                <a:solidFill>
                  <a:schemeClr val="dk1"/>
                </a:solidFill>
                <a:highlight>
                  <a:schemeClr val="accent1"/>
                </a:highlight>
              </a:defRPr>
            </a:lvl3pPr>
            <a:lvl4pPr lvl="3" algn="l">
              <a:lnSpc>
                <a:spcPct val="115000"/>
              </a:lnSpc>
              <a:spcBef>
                <a:spcPts val="0"/>
              </a:spcBef>
              <a:spcAft>
                <a:spcPts val="0"/>
              </a:spcAft>
              <a:buClr>
                <a:schemeClr val="dk1"/>
              </a:buClr>
              <a:buSzPts val="5400"/>
              <a:buNone/>
              <a:defRPr sz="5400">
                <a:solidFill>
                  <a:schemeClr val="dk1"/>
                </a:solidFill>
                <a:highlight>
                  <a:schemeClr val="accent1"/>
                </a:highlight>
              </a:defRPr>
            </a:lvl4pPr>
            <a:lvl5pPr lvl="4" algn="l">
              <a:lnSpc>
                <a:spcPct val="115000"/>
              </a:lnSpc>
              <a:spcBef>
                <a:spcPts val="0"/>
              </a:spcBef>
              <a:spcAft>
                <a:spcPts val="0"/>
              </a:spcAft>
              <a:buClr>
                <a:schemeClr val="dk1"/>
              </a:buClr>
              <a:buSzPts val="5400"/>
              <a:buNone/>
              <a:defRPr sz="5400">
                <a:solidFill>
                  <a:schemeClr val="dk1"/>
                </a:solidFill>
                <a:highlight>
                  <a:schemeClr val="accent1"/>
                </a:highlight>
              </a:defRPr>
            </a:lvl5pPr>
            <a:lvl6pPr lvl="5" algn="l">
              <a:lnSpc>
                <a:spcPct val="115000"/>
              </a:lnSpc>
              <a:spcBef>
                <a:spcPts val="0"/>
              </a:spcBef>
              <a:spcAft>
                <a:spcPts val="0"/>
              </a:spcAft>
              <a:buClr>
                <a:schemeClr val="dk1"/>
              </a:buClr>
              <a:buSzPts val="5400"/>
              <a:buNone/>
              <a:defRPr sz="5400">
                <a:solidFill>
                  <a:schemeClr val="dk1"/>
                </a:solidFill>
                <a:highlight>
                  <a:schemeClr val="accent1"/>
                </a:highlight>
              </a:defRPr>
            </a:lvl6pPr>
            <a:lvl7pPr lvl="6" algn="l">
              <a:lnSpc>
                <a:spcPct val="115000"/>
              </a:lnSpc>
              <a:spcBef>
                <a:spcPts val="0"/>
              </a:spcBef>
              <a:spcAft>
                <a:spcPts val="0"/>
              </a:spcAft>
              <a:buClr>
                <a:schemeClr val="dk1"/>
              </a:buClr>
              <a:buSzPts val="5400"/>
              <a:buNone/>
              <a:defRPr sz="5400">
                <a:solidFill>
                  <a:schemeClr val="dk1"/>
                </a:solidFill>
                <a:highlight>
                  <a:schemeClr val="accent1"/>
                </a:highlight>
              </a:defRPr>
            </a:lvl7pPr>
            <a:lvl8pPr lvl="7" algn="l">
              <a:lnSpc>
                <a:spcPct val="115000"/>
              </a:lnSpc>
              <a:spcBef>
                <a:spcPts val="0"/>
              </a:spcBef>
              <a:spcAft>
                <a:spcPts val="0"/>
              </a:spcAft>
              <a:buClr>
                <a:schemeClr val="dk1"/>
              </a:buClr>
              <a:buSzPts val="5400"/>
              <a:buNone/>
              <a:defRPr sz="5400">
                <a:solidFill>
                  <a:schemeClr val="dk1"/>
                </a:solidFill>
                <a:highlight>
                  <a:schemeClr val="accent1"/>
                </a:highlight>
              </a:defRPr>
            </a:lvl8pPr>
            <a:lvl9pPr lvl="8" algn="l">
              <a:lnSpc>
                <a:spcPct val="115000"/>
              </a:lnSpc>
              <a:spcBef>
                <a:spcPts val="0"/>
              </a:spcBef>
              <a:spcAft>
                <a:spcPts val="0"/>
              </a:spcAft>
              <a:buClr>
                <a:schemeClr val="dk1"/>
              </a:buClr>
              <a:buSzPts val="5400"/>
              <a:buNone/>
              <a:defRPr sz="5400">
                <a:solidFill>
                  <a:schemeClr val="dk1"/>
                </a:solidFill>
                <a:highlight>
                  <a:schemeClr val="accent1"/>
                </a:highlight>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Half Veil">
  <p:cSld name="BLANK_1_1">
    <p:spTree>
      <p:nvGrpSpPr>
        <p:cNvPr id="48" name="Shape 48"/>
        <p:cNvGrpSpPr/>
        <p:nvPr/>
      </p:nvGrpSpPr>
      <p:grpSpPr>
        <a:xfrm>
          <a:off x="0" y="0"/>
          <a:ext cx="0" cy="0"/>
          <a:chOff x="0" y="0"/>
          <a:chExt cx="0" cy="0"/>
        </a:xfrm>
      </p:grpSpPr>
      <p:sp>
        <p:nvSpPr>
          <p:cNvPr id="49" name="Google Shape;49;p29"/>
          <p:cNvSpPr/>
          <p:nvPr/>
        </p:nvSpPr>
        <p:spPr>
          <a:xfrm>
            <a:off x="4572000" y="0"/>
            <a:ext cx="4572000" cy="5149500"/>
          </a:xfrm>
          <a:prstGeom prst="rect">
            <a:avLst/>
          </a:prstGeom>
          <a:solidFill>
            <a:srgbClr val="000000">
              <a:alpha val="4549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 name="Google Shape;50;p29"/>
          <p:cNvSpPr txBox="1"/>
          <p:nvPr>
            <p:ph idx="12" type="sldNum"/>
          </p:nvPr>
        </p:nvSpPr>
        <p:spPr>
          <a:xfrm>
            <a:off x="8556775" y="4752131"/>
            <a:ext cx="548700" cy="3153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Nixie One"/>
                <a:ea typeface="Nixie One"/>
                <a:cs typeface="Nixie One"/>
                <a:sym typeface="Nixie One"/>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Nixie One"/>
                <a:ea typeface="Nixie One"/>
                <a:cs typeface="Nixie One"/>
                <a:sym typeface="Nixie One"/>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Nixie One"/>
                <a:ea typeface="Nixie One"/>
                <a:cs typeface="Nixie One"/>
                <a:sym typeface="Nixie One"/>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Nixie One"/>
                <a:ea typeface="Nixie One"/>
                <a:cs typeface="Nixie One"/>
                <a:sym typeface="Nixie One"/>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Nixie One"/>
                <a:ea typeface="Nixie One"/>
                <a:cs typeface="Nixie One"/>
                <a:sym typeface="Nixie One"/>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Nixie One"/>
                <a:ea typeface="Nixie One"/>
                <a:cs typeface="Nixie One"/>
                <a:sym typeface="Nixie One"/>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Nixie One"/>
                <a:ea typeface="Nixie One"/>
                <a:cs typeface="Nixie One"/>
                <a:sym typeface="Nixie One"/>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Nixie One"/>
                <a:ea typeface="Nixie One"/>
                <a:cs typeface="Nixie One"/>
                <a:sym typeface="Nixie One"/>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Nixie One"/>
                <a:ea typeface="Nixie One"/>
                <a:cs typeface="Nixie One"/>
                <a:sym typeface="Nixie 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2 columns" type="twoColTx">
  <p:cSld name="TITLE_AND_TWO_COLUMNS">
    <p:spTree>
      <p:nvGrpSpPr>
        <p:cNvPr id="12" name="Shape 12"/>
        <p:cNvGrpSpPr/>
        <p:nvPr/>
      </p:nvGrpSpPr>
      <p:grpSpPr>
        <a:xfrm>
          <a:off x="0" y="0"/>
          <a:ext cx="0" cy="0"/>
          <a:chOff x="0" y="0"/>
          <a:chExt cx="0" cy="0"/>
        </a:xfrm>
      </p:grpSpPr>
      <p:sp>
        <p:nvSpPr>
          <p:cNvPr id="13" name="Google Shape;13;p21"/>
          <p:cNvSpPr txBox="1"/>
          <p:nvPr>
            <p:ph idx="1" type="body"/>
          </p:nvPr>
        </p:nvSpPr>
        <p:spPr>
          <a:xfrm>
            <a:off x="457200" y="1352550"/>
            <a:ext cx="3994500" cy="3399600"/>
          </a:xfrm>
          <a:prstGeom prst="rect">
            <a:avLst/>
          </a:prstGeom>
          <a:noFill/>
          <a:ln>
            <a:noFill/>
          </a:ln>
        </p:spPr>
        <p:txBody>
          <a:bodyPr anchorCtr="0" anchor="t" bIns="91425" lIns="91425" spcFirstLastPara="1" rIns="91425" wrap="square" tIns="91425">
            <a:noAutofit/>
          </a:bodyPr>
          <a:lstStyle>
            <a:lvl1pPr indent="-355600" lvl="0" marL="457200" algn="l">
              <a:lnSpc>
                <a:spcPct val="100000"/>
              </a:lnSpc>
              <a:spcBef>
                <a:spcPts val="600"/>
              </a:spcBef>
              <a:spcAft>
                <a:spcPts val="0"/>
              </a:spcAft>
              <a:buSzPts val="2000"/>
              <a:buChar char="◎"/>
              <a:defRPr sz="2000"/>
            </a:lvl1pPr>
            <a:lvl2pPr indent="-355600" lvl="1" marL="914400" algn="l">
              <a:lnSpc>
                <a:spcPct val="100000"/>
              </a:lnSpc>
              <a:spcBef>
                <a:spcPts val="0"/>
              </a:spcBef>
              <a:spcAft>
                <a:spcPts val="0"/>
              </a:spcAft>
              <a:buSzPts val="2000"/>
              <a:buChar char="○"/>
              <a:defRPr sz="2000"/>
            </a:lvl2pPr>
            <a:lvl3pPr indent="-355600" lvl="2" marL="1371600" algn="l">
              <a:lnSpc>
                <a:spcPct val="100000"/>
              </a:lnSpc>
              <a:spcBef>
                <a:spcPts val="0"/>
              </a:spcBef>
              <a:spcAft>
                <a:spcPts val="0"/>
              </a:spcAft>
              <a:buSzPts val="2000"/>
              <a:buChar char="■"/>
              <a:defRPr sz="2000"/>
            </a:lvl3pPr>
            <a:lvl4pPr indent="-355600" lvl="3" marL="1828800" algn="l">
              <a:lnSpc>
                <a:spcPct val="100000"/>
              </a:lnSpc>
              <a:spcBef>
                <a:spcPts val="0"/>
              </a:spcBef>
              <a:spcAft>
                <a:spcPts val="0"/>
              </a:spcAft>
              <a:buSzPts val="2000"/>
              <a:buChar char="●"/>
              <a:defRPr sz="2000"/>
            </a:lvl4pPr>
            <a:lvl5pPr indent="-355600" lvl="4" marL="2286000" algn="l">
              <a:lnSpc>
                <a:spcPct val="100000"/>
              </a:lnSpc>
              <a:spcBef>
                <a:spcPts val="0"/>
              </a:spcBef>
              <a:spcAft>
                <a:spcPts val="0"/>
              </a:spcAft>
              <a:buSzPts val="2000"/>
              <a:buChar char="○"/>
              <a:defRPr sz="2000"/>
            </a:lvl5pPr>
            <a:lvl6pPr indent="-355600" lvl="5" marL="2743200" algn="l">
              <a:lnSpc>
                <a:spcPct val="100000"/>
              </a:lnSpc>
              <a:spcBef>
                <a:spcPts val="0"/>
              </a:spcBef>
              <a:spcAft>
                <a:spcPts val="0"/>
              </a:spcAft>
              <a:buSzPts val="2000"/>
              <a:buChar char="■"/>
              <a:defRPr sz="2000"/>
            </a:lvl6pPr>
            <a:lvl7pPr indent="-355600" lvl="6" marL="3200400" algn="l">
              <a:lnSpc>
                <a:spcPct val="100000"/>
              </a:lnSpc>
              <a:spcBef>
                <a:spcPts val="0"/>
              </a:spcBef>
              <a:spcAft>
                <a:spcPts val="0"/>
              </a:spcAft>
              <a:buSzPts val="2000"/>
              <a:buChar char="●"/>
              <a:defRPr sz="2000"/>
            </a:lvl7pPr>
            <a:lvl8pPr indent="-355600" lvl="7" marL="3657600" algn="l">
              <a:lnSpc>
                <a:spcPct val="100000"/>
              </a:lnSpc>
              <a:spcBef>
                <a:spcPts val="0"/>
              </a:spcBef>
              <a:spcAft>
                <a:spcPts val="0"/>
              </a:spcAft>
              <a:buSzPts val="2000"/>
              <a:buChar char="○"/>
              <a:defRPr sz="2000"/>
            </a:lvl8pPr>
            <a:lvl9pPr indent="-355600" lvl="8" marL="4114800" algn="l">
              <a:lnSpc>
                <a:spcPct val="100000"/>
              </a:lnSpc>
              <a:spcBef>
                <a:spcPts val="0"/>
              </a:spcBef>
              <a:spcAft>
                <a:spcPts val="0"/>
              </a:spcAft>
              <a:buSzPts val="2000"/>
              <a:buChar char="■"/>
              <a:defRPr sz="2000"/>
            </a:lvl9pPr>
          </a:lstStyle>
          <a:p/>
        </p:txBody>
      </p:sp>
      <p:sp>
        <p:nvSpPr>
          <p:cNvPr id="14" name="Google Shape;14;p21"/>
          <p:cNvSpPr txBox="1"/>
          <p:nvPr>
            <p:ph idx="2" type="body"/>
          </p:nvPr>
        </p:nvSpPr>
        <p:spPr>
          <a:xfrm>
            <a:off x="4692274" y="1352550"/>
            <a:ext cx="3994500" cy="3399600"/>
          </a:xfrm>
          <a:prstGeom prst="rect">
            <a:avLst/>
          </a:prstGeom>
          <a:noFill/>
          <a:ln>
            <a:noFill/>
          </a:ln>
        </p:spPr>
        <p:txBody>
          <a:bodyPr anchorCtr="0" anchor="t" bIns="91425" lIns="91425" spcFirstLastPara="1" rIns="91425" wrap="square" tIns="91425">
            <a:noAutofit/>
          </a:bodyPr>
          <a:lstStyle>
            <a:lvl1pPr indent="-355600" lvl="0" marL="457200" algn="l">
              <a:lnSpc>
                <a:spcPct val="100000"/>
              </a:lnSpc>
              <a:spcBef>
                <a:spcPts val="600"/>
              </a:spcBef>
              <a:spcAft>
                <a:spcPts val="0"/>
              </a:spcAft>
              <a:buSzPts val="2000"/>
              <a:buChar char="◎"/>
              <a:defRPr sz="2000"/>
            </a:lvl1pPr>
            <a:lvl2pPr indent="-355600" lvl="1" marL="914400" algn="l">
              <a:lnSpc>
                <a:spcPct val="100000"/>
              </a:lnSpc>
              <a:spcBef>
                <a:spcPts val="0"/>
              </a:spcBef>
              <a:spcAft>
                <a:spcPts val="0"/>
              </a:spcAft>
              <a:buSzPts val="2000"/>
              <a:buChar char="○"/>
              <a:defRPr sz="2000"/>
            </a:lvl2pPr>
            <a:lvl3pPr indent="-355600" lvl="2" marL="1371600" algn="l">
              <a:lnSpc>
                <a:spcPct val="100000"/>
              </a:lnSpc>
              <a:spcBef>
                <a:spcPts val="0"/>
              </a:spcBef>
              <a:spcAft>
                <a:spcPts val="0"/>
              </a:spcAft>
              <a:buSzPts val="2000"/>
              <a:buChar char="■"/>
              <a:defRPr sz="2000"/>
            </a:lvl3pPr>
            <a:lvl4pPr indent="-355600" lvl="3" marL="1828800" algn="l">
              <a:lnSpc>
                <a:spcPct val="100000"/>
              </a:lnSpc>
              <a:spcBef>
                <a:spcPts val="0"/>
              </a:spcBef>
              <a:spcAft>
                <a:spcPts val="0"/>
              </a:spcAft>
              <a:buSzPts val="2000"/>
              <a:buChar char="●"/>
              <a:defRPr sz="2000"/>
            </a:lvl4pPr>
            <a:lvl5pPr indent="-355600" lvl="4" marL="2286000" algn="l">
              <a:lnSpc>
                <a:spcPct val="100000"/>
              </a:lnSpc>
              <a:spcBef>
                <a:spcPts val="0"/>
              </a:spcBef>
              <a:spcAft>
                <a:spcPts val="0"/>
              </a:spcAft>
              <a:buSzPts val="2000"/>
              <a:buChar char="○"/>
              <a:defRPr sz="2000"/>
            </a:lvl5pPr>
            <a:lvl6pPr indent="-355600" lvl="5" marL="2743200" algn="l">
              <a:lnSpc>
                <a:spcPct val="100000"/>
              </a:lnSpc>
              <a:spcBef>
                <a:spcPts val="0"/>
              </a:spcBef>
              <a:spcAft>
                <a:spcPts val="0"/>
              </a:spcAft>
              <a:buSzPts val="2000"/>
              <a:buChar char="■"/>
              <a:defRPr sz="2000"/>
            </a:lvl6pPr>
            <a:lvl7pPr indent="-355600" lvl="6" marL="3200400" algn="l">
              <a:lnSpc>
                <a:spcPct val="100000"/>
              </a:lnSpc>
              <a:spcBef>
                <a:spcPts val="0"/>
              </a:spcBef>
              <a:spcAft>
                <a:spcPts val="0"/>
              </a:spcAft>
              <a:buSzPts val="2000"/>
              <a:buChar char="●"/>
              <a:defRPr sz="2000"/>
            </a:lvl7pPr>
            <a:lvl8pPr indent="-355600" lvl="7" marL="3657600" algn="l">
              <a:lnSpc>
                <a:spcPct val="100000"/>
              </a:lnSpc>
              <a:spcBef>
                <a:spcPts val="0"/>
              </a:spcBef>
              <a:spcAft>
                <a:spcPts val="0"/>
              </a:spcAft>
              <a:buSzPts val="2000"/>
              <a:buChar char="○"/>
              <a:defRPr sz="2000"/>
            </a:lvl8pPr>
            <a:lvl9pPr indent="-355600" lvl="8" marL="4114800" algn="l">
              <a:lnSpc>
                <a:spcPct val="100000"/>
              </a:lnSpc>
              <a:spcBef>
                <a:spcPts val="0"/>
              </a:spcBef>
              <a:spcAft>
                <a:spcPts val="0"/>
              </a:spcAft>
              <a:buSzPts val="2000"/>
              <a:buChar char="■"/>
              <a:defRPr sz="2000"/>
            </a:lvl9pPr>
          </a:lstStyle>
          <a:p/>
        </p:txBody>
      </p:sp>
      <p:sp>
        <p:nvSpPr>
          <p:cNvPr id="15" name="Google Shape;15;p21"/>
          <p:cNvSpPr txBox="1"/>
          <p:nvPr>
            <p:ph type="title"/>
          </p:nvPr>
        </p:nvSpPr>
        <p:spPr>
          <a:xfrm>
            <a:off x="457200" y="517328"/>
            <a:ext cx="8229600" cy="5457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dk1"/>
              </a:buClr>
              <a:buSzPts val="3200"/>
              <a:buNone/>
              <a:defRPr>
                <a:solidFill>
                  <a:schemeClr val="dk1"/>
                </a:solidFill>
                <a:highlight>
                  <a:schemeClr val="accent1"/>
                </a:highlight>
              </a:defRPr>
            </a:lvl1pPr>
            <a:lvl2pPr lvl="1" algn="l">
              <a:lnSpc>
                <a:spcPct val="115000"/>
              </a:lnSpc>
              <a:spcBef>
                <a:spcPts val="0"/>
              </a:spcBef>
              <a:spcAft>
                <a:spcPts val="0"/>
              </a:spcAft>
              <a:buClr>
                <a:schemeClr val="dk1"/>
              </a:buClr>
              <a:buSzPts val="3200"/>
              <a:buNone/>
              <a:defRPr>
                <a:solidFill>
                  <a:schemeClr val="dk1"/>
                </a:solidFill>
                <a:highlight>
                  <a:schemeClr val="accent1"/>
                </a:highlight>
              </a:defRPr>
            </a:lvl2pPr>
            <a:lvl3pPr lvl="2" algn="l">
              <a:lnSpc>
                <a:spcPct val="115000"/>
              </a:lnSpc>
              <a:spcBef>
                <a:spcPts val="0"/>
              </a:spcBef>
              <a:spcAft>
                <a:spcPts val="0"/>
              </a:spcAft>
              <a:buClr>
                <a:schemeClr val="dk1"/>
              </a:buClr>
              <a:buSzPts val="3200"/>
              <a:buNone/>
              <a:defRPr>
                <a:solidFill>
                  <a:schemeClr val="dk1"/>
                </a:solidFill>
                <a:highlight>
                  <a:schemeClr val="accent1"/>
                </a:highlight>
              </a:defRPr>
            </a:lvl3pPr>
            <a:lvl4pPr lvl="3" algn="l">
              <a:lnSpc>
                <a:spcPct val="115000"/>
              </a:lnSpc>
              <a:spcBef>
                <a:spcPts val="0"/>
              </a:spcBef>
              <a:spcAft>
                <a:spcPts val="0"/>
              </a:spcAft>
              <a:buClr>
                <a:schemeClr val="dk1"/>
              </a:buClr>
              <a:buSzPts val="3200"/>
              <a:buNone/>
              <a:defRPr>
                <a:solidFill>
                  <a:schemeClr val="dk1"/>
                </a:solidFill>
                <a:highlight>
                  <a:schemeClr val="accent1"/>
                </a:highlight>
              </a:defRPr>
            </a:lvl4pPr>
            <a:lvl5pPr lvl="4" algn="l">
              <a:lnSpc>
                <a:spcPct val="115000"/>
              </a:lnSpc>
              <a:spcBef>
                <a:spcPts val="0"/>
              </a:spcBef>
              <a:spcAft>
                <a:spcPts val="0"/>
              </a:spcAft>
              <a:buClr>
                <a:schemeClr val="dk1"/>
              </a:buClr>
              <a:buSzPts val="3200"/>
              <a:buNone/>
              <a:defRPr>
                <a:solidFill>
                  <a:schemeClr val="dk1"/>
                </a:solidFill>
                <a:highlight>
                  <a:schemeClr val="accent1"/>
                </a:highlight>
              </a:defRPr>
            </a:lvl5pPr>
            <a:lvl6pPr lvl="5" algn="l">
              <a:lnSpc>
                <a:spcPct val="115000"/>
              </a:lnSpc>
              <a:spcBef>
                <a:spcPts val="0"/>
              </a:spcBef>
              <a:spcAft>
                <a:spcPts val="0"/>
              </a:spcAft>
              <a:buClr>
                <a:schemeClr val="dk1"/>
              </a:buClr>
              <a:buSzPts val="3200"/>
              <a:buNone/>
              <a:defRPr>
                <a:solidFill>
                  <a:schemeClr val="dk1"/>
                </a:solidFill>
                <a:highlight>
                  <a:schemeClr val="accent1"/>
                </a:highlight>
              </a:defRPr>
            </a:lvl6pPr>
            <a:lvl7pPr lvl="6" algn="l">
              <a:lnSpc>
                <a:spcPct val="115000"/>
              </a:lnSpc>
              <a:spcBef>
                <a:spcPts val="0"/>
              </a:spcBef>
              <a:spcAft>
                <a:spcPts val="0"/>
              </a:spcAft>
              <a:buClr>
                <a:schemeClr val="dk1"/>
              </a:buClr>
              <a:buSzPts val="3200"/>
              <a:buNone/>
              <a:defRPr>
                <a:solidFill>
                  <a:schemeClr val="dk1"/>
                </a:solidFill>
                <a:highlight>
                  <a:schemeClr val="accent1"/>
                </a:highlight>
              </a:defRPr>
            </a:lvl7pPr>
            <a:lvl8pPr lvl="7" algn="l">
              <a:lnSpc>
                <a:spcPct val="115000"/>
              </a:lnSpc>
              <a:spcBef>
                <a:spcPts val="0"/>
              </a:spcBef>
              <a:spcAft>
                <a:spcPts val="0"/>
              </a:spcAft>
              <a:buClr>
                <a:schemeClr val="dk1"/>
              </a:buClr>
              <a:buSzPts val="3200"/>
              <a:buNone/>
              <a:defRPr>
                <a:solidFill>
                  <a:schemeClr val="dk1"/>
                </a:solidFill>
                <a:highlight>
                  <a:schemeClr val="accent1"/>
                </a:highlight>
              </a:defRPr>
            </a:lvl8pPr>
            <a:lvl9pPr lvl="8" algn="l">
              <a:lnSpc>
                <a:spcPct val="115000"/>
              </a:lnSpc>
              <a:spcBef>
                <a:spcPts val="0"/>
              </a:spcBef>
              <a:spcAft>
                <a:spcPts val="0"/>
              </a:spcAft>
              <a:buClr>
                <a:schemeClr val="dk1"/>
              </a:buClr>
              <a:buSzPts val="3200"/>
              <a:buNone/>
              <a:defRPr>
                <a:solidFill>
                  <a:schemeClr val="dk1"/>
                </a:solidFill>
                <a:highlight>
                  <a:schemeClr val="accent1"/>
                </a:highlight>
              </a:defRPr>
            </a:lvl9pPr>
          </a:lstStyle>
          <a:p/>
        </p:txBody>
      </p:sp>
      <p:sp>
        <p:nvSpPr>
          <p:cNvPr id="16" name="Google Shape;16;p21"/>
          <p:cNvSpPr txBox="1"/>
          <p:nvPr>
            <p:ph idx="12" type="sldNum"/>
          </p:nvPr>
        </p:nvSpPr>
        <p:spPr>
          <a:xfrm>
            <a:off x="8556775" y="4752131"/>
            <a:ext cx="548700" cy="3153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Nixie One"/>
                <a:ea typeface="Nixie One"/>
                <a:cs typeface="Nixie One"/>
                <a:sym typeface="Nixie One"/>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Nixie One"/>
                <a:ea typeface="Nixie One"/>
                <a:cs typeface="Nixie One"/>
                <a:sym typeface="Nixie One"/>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Nixie One"/>
                <a:ea typeface="Nixie One"/>
                <a:cs typeface="Nixie One"/>
                <a:sym typeface="Nixie One"/>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Nixie One"/>
                <a:ea typeface="Nixie One"/>
                <a:cs typeface="Nixie One"/>
                <a:sym typeface="Nixie One"/>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Nixie One"/>
                <a:ea typeface="Nixie One"/>
                <a:cs typeface="Nixie One"/>
                <a:sym typeface="Nixie One"/>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Nixie One"/>
                <a:ea typeface="Nixie One"/>
                <a:cs typeface="Nixie One"/>
                <a:sym typeface="Nixie One"/>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Nixie One"/>
                <a:ea typeface="Nixie One"/>
                <a:cs typeface="Nixie One"/>
                <a:sym typeface="Nixie One"/>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Nixie One"/>
                <a:ea typeface="Nixie One"/>
                <a:cs typeface="Nixie One"/>
                <a:sym typeface="Nixie One"/>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Nixie One"/>
                <a:ea typeface="Nixie One"/>
                <a:cs typeface="Nixie One"/>
                <a:sym typeface="Nixie 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p:cSld name="TITLE_1">
    <p:spTree>
      <p:nvGrpSpPr>
        <p:cNvPr id="17" name="Shape 17"/>
        <p:cNvGrpSpPr/>
        <p:nvPr/>
      </p:nvGrpSpPr>
      <p:grpSpPr>
        <a:xfrm>
          <a:off x="0" y="0"/>
          <a:ext cx="0" cy="0"/>
          <a:chOff x="0" y="0"/>
          <a:chExt cx="0" cy="0"/>
        </a:xfrm>
      </p:grpSpPr>
      <p:sp>
        <p:nvSpPr>
          <p:cNvPr id="18" name="Google Shape;18;p22"/>
          <p:cNvSpPr/>
          <p:nvPr/>
        </p:nvSpPr>
        <p:spPr>
          <a:xfrm>
            <a:off x="150" y="0"/>
            <a:ext cx="9144000" cy="5149500"/>
          </a:xfrm>
          <a:prstGeom prst="rect">
            <a:avLst/>
          </a:prstGeom>
          <a:solidFill>
            <a:srgbClr val="000000">
              <a:alpha val="4549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 name="Google Shape;19;p22"/>
          <p:cNvSpPr txBox="1"/>
          <p:nvPr>
            <p:ph type="ctrTitle"/>
          </p:nvPr>
        </p:nvSpPr>
        <p:spPr>
          <a:xfrm>
            <a:off x="685800" y="2612044"/>
            <a:ext cx="5625000" cy="1159800"/>
          </a:xfrm>
          <a:prstGeom prst="rect">
            <a:avLst/>
          </a:prstGeom>
          <a:noFill/>
          <a:ln>
            <a:noFill/>
          </a:ln>
        </p:spPr>
        <p:txBody>
          <a:bodyPr anchorCtr="0" anchor="b" bIns="91425" lIns="91425" spcFirstLastPara="1" rIns="91425" wrap="square" tIns="91425">
            <a:noAutofit/>
          </a:bodyPr>
          <a:lstStyle>
            <a:lvl1pPr lvl="0" algn="l">
              <a:lnSpc>
                <a:spcPct val="115000"/>
              </a:lnSpc>
              <a:spcBef>
                <a:spcPts val="0"/>
              </a:spcBef>
              <a:spcAft>
                <a:spcPts val="0"/>
              </a:spcAft>
              <a:buClr>
                <a:schemeClr val="dk1"/>
              </a:buClr>
              <a:buSzPts val="4800"/>
              <a:buNone/>
              <a:defRPr sz="4800">
                <a:solidFill>
                  <a:schemeClr val="dk1"/>
                </a:solidFill>
                <a:highlight>
                  <a:schemeClr val="accent1"/>
                </a:highlight>
              </a:defRPr>
            </a:lvl1pPr>
            <a:lvl2pPr lvl="1" algn="l">
              <a:lnSpc>
                <a:spcPct val="115000"/>
              </a:lnSpc>
              <a:spcBef>
                <a:spcPts val="0"/>
              </a:spcBef>
              <a:spcAft>
                <a:spcPts val="0"/>
              </a:spcAft>
              <a:buClr>
                <a:schemeClr val="dk1"/>
              </a:buClr>
              <a:buSzPts val="4800"/>
              <a:buNone/>
              <a:defRPr sz="4800">
                <a:solidFill>
                  <a:schemeClr val="dk1"/>
                </a:solidFill>
                <a:highlight>
                  <a:schemeClr val="accent1"/>
                </a:highlight>
              </a:defRPr>
            </a:lvl2pPr>
            <a:lvl3pPr lvl="2" algn="l">
              <a:lnSpc>
                <a:spcPct val="115000"/>
              </a:lnSpc>
              <a:spcBef>
                <a:spcPts val="0"/>
              </a:spcBef>
              <a:spcAft>
                <a:spcPts val="0"/>
              </a:spcAft>
              <a:buClr>
                <a:schemeClr val="dk1"/>
              </a:buClr>
              <a:buSzPts val="4800"/>
              <a:buNone/>
              <a:defRPr sz="4800">
                <a:solidFill>
                  <a:schemeClr val="dk1"/>
                </a:solidFill>
                <a:highlight>
                  <a:schemeClr val="accent1"/>
                </a:highlight>
              </a:defRPr>
            </a:lvl3pPr>
            <a:lvl4pPr lvl="3" algn="l">
              <a:lnSpc>
                <a:spcPct val="115000"/>
              </a:lnSpc>
              <a:spcBef>
                <a:spcPts val="0"/>
              </a:spcBef>
              <a:spcAft>
                <a:spcPts val="0"/>
              </a:spcAft>
              <a:buClr>
                <a:schemeClr val="dk1"/>
              </a:buClr>
              <a:buSzPts val="4800"/>
              <a:buNone/>
              <a:defRPr sz="4800">
                <a:solidFill>
                  <a:schemeClr val="dk1"/>
                </a:solidFill>
                <a:highlight>
                  <a:schemeClr val="accent1"/>
                </a:highlight>
              </a:defRPr>
            </a:lvl4pPr>
            <a:lvl5pPr lvl="4" algn="l">
              <a:lnSpc>
                <a:spcPct val="115000"/>
              </a:lnSpc>
              <a:spcBef>
                <a:spcPts val="0"/>
              </a:spcBef>
              <a:spcAft>
                <a:spcPts val="0"/>
              </a:spcAft>
              <a:buClr>
                <a:schemeClr val="dk1"/>
              </a:buClr>
              <a:buSzPts val="4800"/>
              <a:buNone/>
              <a:defRPr sz="4800">
                <a:solidFill>
                  <a:schemeClr val="dk1"/>
                </a:solidFill>
                <a:highlight>
                  <a:schemeClr val="accent1"/>
                </a:highlight>
              </a:defRPr>
            </a:lvl5pPr>
            <a:lvl6pPr lvl="5" algn="l">
              <a:lnSpc>
                <a:spcPct val="115000"/>
              </a:lnSpc>
              <a:spcBef>
                <a:spcPts val="0"/>
              </a:spcBef>
              <a:spcAft>
                <a:spcPts val="0"/>
              </a:spcAft>
              <a:buClr>
                <a:schemeClr val="dk1"/>
              </a:buClr>
              <a:buSzPts val="4800"/>
              <a:buNone/>
              <a:defRPr sz="4800">
                <a:solidFill>
                  <a:schemeClr val="dk1"/>
                </a:solidFill>
                <a:highlight>
                  <a:schemeClr val="accent1"/>
                </a:highlight>
              </a:defRPr>
            </a:lvl6pPr>
            <a:lvl7pPr lvl="6" algn="l">
              <a:lnSpc>
                <a:spcPct val="115000"/>
              </a:lnSpc>
              <a:spcBef>
                <a:spcPts val="0"/>
              </a:spcBef>
              <a:spcAft>
                <a:spcPts val="0"/>
              </a:spcAft>
              <a:buClr>
                <a:schemeClr val="dk1"/>
              </a:buClr>
              <a:buSzPts val="4800"/>
              <a:buNone/>
              <a:defRPr sz="4800">
                <a:solidFill>
                  <a:schemeClr val="dk1"/>
                </a:solidFill>
                <a:highlight>
                  <a:schemeClr val="accent1"/>
                </a:highlight>
              </a:defRPr>
            </a:lvl7pPr>
            <a:lvl8pPr lvl="7" algn="l">
              <a:lnSpc>
                <a:spcPct val="115000"/>
              </a:lnSpc>
              <a:spcBef>
                <a:spcPts val="0"/>
              </a:spcBef>
              <a:spcAft>
                <a:spcPts val="0"/>
              </a:spcAft>
              <a:buClr>
                <a:schemeClr val="dk1"/>
              </a:buClr>
              <a:buSzPts val="4800"/>
              <a:buNone/>
              <a:defRPr sz="4800">
                <a:solidFill>
                  <a:schemeClr val="dk1"/>
                </a:solidFill>
                <a:highlight>
                  <a:schemeClr val="accent1"/>
                </a:highlight>
              </a:defRPr>
            </a:lvl8pPr>
            <a:lvl9pPr lvl="8" algn="l">
              <a:lnSpc>
                <a:spcPct val="115000"/>
              </a:lnSpc>
              <a:spcBef>
                <a:spcPts val="0"/>
              </a:spcBef>
              <a:spcAft>
                <a:spcPts val="0"/>
              </a:spcAft>
              <a:buClr>
                <a:schemeClr val="dk1"/>
              </a:buClr>
              <a:buSzPts val="4800"/>
              <a:buNone/>
              <a:defRPr sz="4800">
                <a:solidFill>
                  <a:schemeClr val="dk1"/>
                </a:solidFill>
                <a:highlight>
                  <a:schemeClr val="accent1"/>
                </a:highlight>
              </a:defRPr>
            </a:lvl9pPr>
          </a:lstStyle>
          <a:p/>
        </p:txBody>
      </p:sp>
      <p:sp>
        <p:nvSpPr>
          <p:cNvPr id="20" name="Google Shape;20;p22"/>
          <p:cNvSpPr txBox="1"/>
          <p:nvPr>
            <p:ph idx="1" type="subTitle"/>
          </p:nvPr>
        </p:nvSpPr>
        <p:spPr>
          <a:xfrm>
            <a:off x="685800" y="3792560"/>
            <a:ext cx="5625000" cy="784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000"/>
              <a:buFont typeface="Nixie One"/>
              <a:buNone/>
              <a:defRPr b="1" sz="2000">
                <a:latin typeface="Nixie One"/>
                <a:ea typeface="Nixie One"/>
                <a:cs typeface="Nixie One"/>
                <a:sym typeface="Nixie One"/>
              </a:defRPr>
            </a:lvl1pPr>
            <a:lvl2pPr lvl="1" algn="l">
              <a:lnSpc>
                <a:spcPct val="100000"/>
              </a:lnSpc>
              <a:spcBef>
                <a:spcPts val="0"/>
              </a:spcBef>
              <a:spcAft>
                <a:spcPts val="0"/>
              </a:spcAft>
              <a:buSzPts val="2000"/>
              <a:buFont typeface="Nixie One"/>
              <a:buNone/>
              <a:defRPr b="1" sz="2000">
                <a:latin typeface="Nixie One"/>
                <a:ea typeface="Nixie One"/>
                <a:cs typeface="Nixie One"/>
                <a:sym typeface="Nixie One"/>
              </a:defRPr>
            </a:lvl2pPr>
            <a:lvl3pPr lvl="2" algn="l">
              <a:lnSpc>
                <a:spcPct val="100000"/>
              </a:lnSpc>
              <a:spcBef>
                <a:spcPts val="0"/>
              </a:spcBef>
              <a:spcAft>
                <a:spcPts val="0"/>
              </a:spcAft>
              <a:buSzPts val="2000"/>
              <a:buFont typeface="Nixie One"/>
              <a:buNone/>
              <a:defRPr b="1" sz="2000">
                <a:latin typeface="Nixie One"/>
                <a:ea typeface="Nixie One"/>
                <a:cs typeface="Nixie One"/>
                <a:sym typeface="Nixie One"/>
              </a:defRPr>
            </a:lvl3pPr>
            <a:lvl4pPr lvl="3" algn="l">
              <a:lnSpc>
                <a:spcPct val="100000"/>
              </a:lnSpc>
              <a:spcBef>
                <a:spcPts val="0"/>
              </a:spcBef>
              <a:spcAft>
                <a:spcPts val="0"/>
              </a:spcAft>
              <a:buSzPts val="2000"/>
              <a:buFont typeface="Nixie One"/>
              <a:buNone/>
              <a:defRPr b="1" sz="2000">
                <a:latin typeface="Nixie One"/>
                <a:ea typeface="Nixie One"/>
                <a:cs typeface="Nixie One"/>
                <a:sym typeface="Nixie One"/>
              </a:defRPr>
            </a:lvl4pPr>
            <a:lvl5pPr lvl="4" algn="l">
              <a:lnSpc>
                <a:spcPct val="100000"/>
              </a:lnSpc>
              <a:spcBef>
                <a:spcPts val="0"/>
              </a:spcBef>
              <a:spcAft>
                <a:spcPts val="0"/>
              </a:spcAft>
              <a:buSzPts val="2000"/>
              <a:buFont typeface="Nixie One"/>
              <a:buNone/>
              <a:defRPr b="1" sz="2000">
                <a:latin typeface="Nixie One"/>
                <a:ea typeface="Nixie One"/>
                <a:cs typeface="Nixie One"/>
                <a:sym typeface="Nixie One"/>
              </a:defRPr>
            </a:lvl5pPr>
            <a:lvl6pPr lvl="5" algn="l">
              <a:lnSpc>
                <a:spcPct val="100000"/>
              </a:lnSpc>
              <a:spcBef>
                <a:spcPts val="0"/>
              </a:spcBef>
              <a:spcAft>
                <a:spcPts val="0"/>
              </a:spcAft>
              <a:buSzPts val="2000"/>
              <a:buFont typeface="Nixie One"/>
              <a:buNone/>
              <a:defRPr b="1" sz="2000">
                <a:latin typeface="Nixie One"/>
                <a:ea typeface="Nixie One"/>
                <a:cs typeface="Nixie One"/>
                <a:sym typeface="Nixie One"/>
              </a:defRPr>
            </a:lvl6pPr>
            <a:lvl7pPr lvl="6" algn="l">
              <a:lnSpc>
                <a:spcPct val="100000"/>
              </a:lnSpc>
              <a:spcBef>
                <a:spcPts val="0"/>
              </a:spcBef>
              <a:spcAft>
                <a:spcPts val="0"/>
              </a:spcAft>
              <a:buSzPts val="2000"/>
              <a:buFont typeface="Nixie One"/>
              <a:buNone/>
              <a:defRPr b="1" sz="2000">
                <a:latin typeface="Nixie One"/>
                <a:ea typeface="Nixie One"/>
                <a:cs typeface="Nixie One"/>
                <a:sym typeface="Nixie One"/>
              </a:defRPr>
            </a:lvl7pPr>
            <a:lvl8pPr lvl="7" algn="l">
              <a:lnSpc>
                <a:spcPct val="100000"/>
              </a:lnSpc>
              <a:spcBef>
                <a:spcPts val="0"/>
              </a:spcBef>
              <a:spcAft>
                <a:spcPts val="0"/>
              </a:spcAft>
              <a:buSzPts val="2000"/>
              <a:buFont typeface="Nixie One"/>
              <a:buNone/>
              <a:defRPr b="1" sz="2000">
                <a:latin typeface="Nixie One"/>
                <a:ea typeface="Nixie One"/>
                <a:cs typeface="Nixie One"/>
                <a:sym typeface="Nixie One"/>
              </a:defRPr>
            </a:lvl8pPr>
            <a:lvl9pPr lvl="8" algn="l">
              <a:lnSpc>
                <a:spcPct val="100000"/>
              </a:lnSpc>
              <a:spcBef>
                <a:spcPts val="0"/>
              </a:spcBef>
              <a:spcAft>
                <a:spcPts val="0"/>
              </a:spcAft>
              <a:buSzPts val="2000"/>
              <a:buFont typeface="Nixie One"/>
              <a:buNone/>
              <a:defRPr b="1" sz="2000">
                <a:latin typeface="Nixie One"/>
                <a:ea typeface="Nixie One"/>
                <a:cs typeface="Nixie One"/>
                <a:sym typeface="Nixie One"/>
              </a:defRPr>
            </a:lvl9pPr>
          </a:lstStyle>
          <a:p/>
        </p:txBody>
      </p:sp>
      <p:sp>
        <p:nvSpPr>
          <p:cNvPr id="21" name="Google Shape;21;p22"/>
          <p:cNvSpPr txBox="1"/>
          <p:nvPr>
            <p:ph idx="12" type="sldNum"/>
          </p:nvPr>
        </p:nvSpPr>
        <p:spPr>
          <a:xfrm>
            <a:off x="8556775" y="4752131"/>
            <a:ext cx="548700" cy="3153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Nixie One"/>
                <a:ea typeface="Nixie One"/>
                <a:cs typeface="Nixie One"/>
                <a:sym typeface="Nixie One"/>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Nixie One"/>
                <a:ea typeface="Nixie One"/>
                <a:cs typeface="Nixie One"/>
                <a:sym typeface="Nixie One"/>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Nixie One"/>
                <a:ea typeface="Nixie One"/>
                <a:cs typeface="Nixie One"/>
                <a:sym typeface="Nixie One"/>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Nixie One"/>
                <a:ea typeface="Nixie One"/>
                <a:cs typeface="Nixie One"/>
                <a:sym typeface="Nixie One"/>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Nixie One"/>
                <a:ea typeface="Nixie One"/>
                <a:cs typeface="Nixie One"/>
                <a:sym typeface="Nixie One"/>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Nixie One"/>
                <a:ea typeface="Nixie One"/>
                <a:cs typeface="Nixie One"/>
                <a:sym typeface="Nixie One"/>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Nixie One"/>
                <a:ea typeface="Nixie One"/>
                <a:cs typeface="Nixie One"/>
                <a:sym typeface="Nixie One"/>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Nixie One"/>
                <a:ea typeface="Nixie One"/>
                <a:cs typeface="Nixie One"/>
                <a:sym typeface="Nixie One"/>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Nixie One"/>
                <a:ea typeface="Nixie One"/>
                <a:cs typeface="Nixie One"/>
                <a:sym typeface="Nixie 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_1">
    <p:spTree>
      <p:nvGrpSpPr>
        <p:cNvPr id="22" name="Shape 22"/>
        <p:cNvGrpSpPr/>
        <p:nvPr/>
      </p:nvGrpSpPr>
      <p:grpSpPr>
        <a:xfrm>
          <a:off x="0" y="0"/>
          <a:ext cx="0" cy="0"/>
          <a:chOff x="0" y="0"/>
          <a:chExt cx="0" cy="0"/>
        </a:xfrm>
      </p:grpSpPr>
      <p:sp>
        <p:nvSpPr>
          <p:cNvPr id="23" name="Google Shape;23;p23"/>
          <p:cNvSpPr/>
          <p:nvPr/>
        </p:nvSpPr>
        <p:spPr>
          <a:xfrm>
            <a:off x="150" y="0"/>
            <a:ext cx="9144000" cy="5149500"/>
          </a:xfrm>
          <a:prstGeom prst="rect">
            <a:avLst/>
          </a:prstGeom>
          <a:solidFill>
            <a:srgbClr val="000000">
              <a:alpha val="4549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 name="Google Shape;24;p23"/>
          <p:cNvSpPr/>
          <p:nvPr/>
        </p:nvSpPr>
        <p:spPr>
          <a:xfrm>
            <a:off x="4269375" y="0"/>
            <a:ext cx="605400" cy="18924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 name="Google Shape;25;p23"/>
          <p:cNvSpPr txBox="1"/>
          <p:nvPr>
            <p:ph idx="1" type="body"/>
          </p:nvPr>
        </p:nvSpPr>
        <p:spPr>
          <a:xfrm>
            <a:off x="1317000" y="2238000"/>
            <a:ext cx="6510000" cy="819900"/>
          </a:xfrm>
          <a:prstGeom prst="rect">
            <a:avLst/>
          </a:prstGeom>
          <a:noFill/>
          <a:ln>
            <a:noFill/>
          </a:ln>
        </p:spPr>
        <p:txBody>
          <a:bodyPr anchorCtr="0" anchor="t" bIns="91425" lIns="91425" spcFirstLastPara="1" rIns="91425" wrap="square" tIns="91425">
            <a:noAutofit/>
          </a:bodyPr>
          <a:lstStyle>
            <a:lvl1pPr indent="-355600" lvl="0" marL="457200" algn="ctr">
              <a:lnSpc>
                <a:spcPct val="100000"/>
              </a:lnSpc>
              <a:spcBef>
                <a:spcPts val="600"/>
              </a:spcBef>
              <a:spcAft>
                <a:spcPts val="0"/>
              </a:spcAft>
              <a:buSzPts val="2000"/>
              <a:buChar char="◎"/>
              <a:defRPr/>
            </a:lvl1pPr>
            <a:lvl2pPr indent="-381000" lvl="1" marL="914400" algn="ctr">
              <a:lnSpc>
                <a:spcPct val="100000"/>
              </a:lnSpc>
              <a:spcBef>
                <a:spcPts val="0"/>
              </a:spcBef>
              <a:spcAft>
                <a:spcPts val="0"/>
              </a:spcAft>
              <a:buSzPts val="2400"/>
              <a:buChar char="○"/>
              <a:defRPr/>
            </a:lvl2pPr>
            <a:lvl3pPr indent="-381000" lvl="2" marL="1371600" algn="ctr">
              <a:lnSpc>
                <a:spcPct val="100000"/>
              </a:lnSpc>
              <a:spcBef>
                <a:spcPts val="0"/>
              </a:spcBef>
              <a:spcAft>
                <a:spcPts val="0"/>
              </a:spcAft>
              <a:buSzPts val="2400"/>
              <a:buChar char="■"/>
              <a:defRPr/>
            </a:lvl3pPr>
            <a:lvl4pPr indent="-381000" lvl="3" marL="1828800" algn="ctr">
              <a:lnSpc>
                <a:spcPct val="100000"/>
              </a:lnSpc>
              <a:spcBef>
                <a:spcPts val="0"/>
              </a:spcBef>
              <a:spcAft>
                <a:spcPts val="0"/>
              </a:spcAft>
              <a:buSzPts val="2400"/>
              <a:buChar char="●"/>
              <a:defRPr/>
            </a:lvl4pPr>
            <a:lvl5pPr indent="-381000" lvl="4" marL="2286000" algn="ctr">
              <a:lnSpc>
                <a:spcPct val="100000"/>
              </a:lnSpc>
              <a:spcBef>
                <a:spcPts val="0"/>
              </a:spcBef>
              <a:spcAft>
                <a:spcPts val="0"/>
              </a:spcAft>
              <a:buSzPts val="2400"/>
              <a:buChar char="○"/>
              <a:defRPr/>
            </a:lvl5pPr>
            <a:lvl6pPr indent="-381000" lvl="5" marL="2743200" algn="ctr">
              <a:lnSpc>
                <a:spcPct val="100000"/>
              </a:lnSpc>
              <a:spcBef>
                <a:spcPts val="0"/>
              </a:spcBef>
              <a:spcAft>
                <a:spcPts val="0"/>
              </a:spcAft>
              <a:buSzPts val="2400"/>
              <a:buChar char="■"/>
              <a:defRPr/>
            </a:lvl6pPr>
            <a:lvl7pPr indent="-381000" lvl="6" marL="3200400" algn="ctr">
              <a:lnSpc>
                <a:spcPct val="100000"/>
              </a:lnSpc>
              <a:spcBef>
                <a:spcPts val="0"/>
              </a:spcBef>
              <a:spcAft>
                <a:spcPts val="0"/>
              </a:spcAft>
              <a:buSzPts val="2400"/>
              <a:buChar char="●"/>
              <a:defRPr/>
            </a:lvl7pPr>
            <a:lvl8pPr indent="-381000" lvl="7" marL="3657600" algn="ctr">
              <a:lnSpc>
                <a:spcPct val="100000"/>
              </a:lnSpc>
              <a:spcBef>
                <a:spcPts val="0"/>
              </a:spcBef>
              <a:spcAft>
                <a:spcPts val="0"/>
              </a:spcAft>
              <a:buSzPts val="2400"/>
              <a:buChar char="○"/>
              <a:defRPr/>
            </a:lvl8pPr>
            <a:lvl9pPr indent="-381000" lvl="8" marL="4114800" algn="ctr">
              <a:lnSpc>
                <a:spcPct val="100000"/>
              </a:lnSpc>
              <a:spcBef>
                <a:spcPts val="0"/>
              </a:spcBef>
              <a:spcAft>
                <a:spcPts val="0"/>
              </a:spcAft>
              <a:buSzPts val="2400"/>
              <a:buChar char="■"/>
              <a:defRPr/>
            </a:lvl9pPr>
          </a:lstStyle>
          <a:p/>
        </p:txBody>
      </p:sp>
      <p:sp>
        <p:nvSpPr>
          <p:cNvPr id="26" name="Google Shape;26;p23"/>
          <p:cNvSpPr txBox="1"/>
          <p:nvPr/>
        </p:nvSpPr>
        <p:spPr>
          <a:xfrm>
            <a:off x="3593400" y="1009969"/>
            <a:ext cx="1957200" cy="653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600"/>
              <a:buFont typeface="Arial"/>
              <a:buNone/>
            </a:pPr>
            <a:r>
              <a:rPr b="0" i="0" lang="en" sz="9600" u="none" cap="none" strike="noStrike">
                <a:solidFill>
                  <a:srgbClr val="DC143C"/>
                </a:solidFill>
                <a:latin typeface="Nixie One"/>
                <a:ea typeface="Nixie One"/>
                <a:cs typeface="Nixie One"/>
                <a:sym typeface="Nixie One"/>
              </a:rPr>
              <a:t>“</a:t>
            </a:r>
            <a:endParaRPr b="0" i="0" sz="9600" u="none" cap="none" strike="noStrike">
              <a:solidFill>
                <a:srgbClr val="DC143C"/>
              </a:solidFill>
              <a:latin typeface="Nixie One"/>
              <a:ea typeface="Nixie One"/>
              <a:cs typeface="Nixie One"/>
              <a:sym typeface="Nixie One"/>
            </a:endParaRPr>
          </a:p>
        </p:txBody>
      </p:sp>
      <p:sp>
        <p:nvSpPr>
          <p:cNvPr id="27" name="Google Shape;27;p23"/>
          <p:cNvSpPr txBox="1"/>
          <p:nvPr>
            <p:ph idx="12" type="sldNum"/>
          </p:nvPr>
        </p:nvSpPr>
        <p:spPr>
          <a:xfrm>
            <a:off x="4297650" y="4828331"/>
            <a:ext cx="548700" cy="315300"/>
          </a:xfrm>
          <a:prstGeom prst="rect">
            <a:avLst/>
          </a:prstGeom>
          <a:noFill/>
          <a:ln>
            <a:noFill/>
          </a:ln>
        </p:spPr>
        <p:txBody>
          <a:bodyPr anchorCtr="0" anchor="t" bIns="91425" lIns="91425" spcFirstLastPara="1" rIns="91425" wrap="square" tIns="91425">
            <a:noAutofit/>
          </a:bodyPr>
          <a:lstStyle>
            <a:lvl1pPr indent="0" lvl="0" marL="0" marR="0" algn="ct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Nixie One"/>
                <a:ea typeface="Nixie One"/>
                <a:cs typeface="Nixie One"/>
                <a:sym typeface="Nixie One"/>
              </a:defRPr>
            </a:lvl1pPr>
            <a:lvl2pPr indent="0" lvl="1" marL="0" marR="0" algn="ct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Nixie One"/>
                <a:ea typeface="Nixie One"/>
                <a:cs typeface="Nixie One"/>
                <a:sym typeface="Nixie One"/>
              </a:defRPr>
            </a:lvl2pPr>
            <a:lvl3pPr indent="0" lvl="2" marL="0" marR="0" algn="ct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Nixie One"/>
                <a:ea typeface="Nixie One"/>
                <a:cs typeface="Nixie One"/>
                <a:sym typeface="Nixie One"/>
              </a:defRPr>
            </a:lvl3pPr>
            <a:lvl4pPr indent="0" lvl="3" marL="0" marR="0" algn="ct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Nixie One"/>
                <a:ea typeface="Nixie One"/>
                <a:cs typeface="Nixie One"/>
                <a:sym typeface="Nixie One"/>
              </a:defRPr>
            </a:lvl4pPr>
            <a:lvl5pPr indent="0" lvl="4" marL="0" marR="0" algn="ct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Nixie One"/>
                <a:ea typeface="Nixie One"/>
                <a:cs typeface="Nixie One"/>
                <a:sym typeface="Nixie One"/>
              </a:defRPr>
            </a:lvl5pPr>
            <a:lvl6pPr indent="0" lvl="5" marL="0" marR="0" algn="ct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Nixie One"/>
                <a:ea typeface="Nixie One"/>
                <a:cs typeface="Nixie One"/>
                <a:sym typeface="Nixie One"/>
              </a:defRPr>
            </a:lvl6pPr>
            <a:lvl7pPr indent="0" lvl="6" marL="0" marR="0" algn="ct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Nixie One"/>
                <a:ea typeface="Nixie One"/>
                <a:cs typeface="Nixie One"/>
                <a:sym typeface="Nixie One"/>
              </a:defRPr>
            </a:lvl7pPr>
            <a:lvl8pPr indent="0" lvl="7" marL="0" marR="0" algn="ct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Nixie One"/>
                <a:ea typeface="Nixie One"/>
                <a:cs typeface="Nixie One"/>
                <a:sym typeface="Nixie One"/>
              </a:defRPr>
            </a:lvl8pPr>
            <a:lvl9pPr indent="0" lvl="8" marL="0" marR="0" algn="ct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Nixie One"/>
                <a:ea typeface="Nixie One"/>
                <a:cs typeface="Nixie One"/>
                <a:sym typeface="Nixie 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type="tx">
  <p:cSld name="TITLE_AND_BODY">
    <p:spTree>
      <p:nvGrpSpPr>
        <p:cNvPr id="28" name="Shape 28"/>
        <p:cNvGrpSpPr/>
        <p:nvPr/>
      </p:nvGrpSpPr>
      <p:grpSpPr>
        <a:xfrm>
          <a:off x="0" y="0"/>
          <a:ext cx="0" cy="0"/>
          <a:chOff x="0" y="0"/>
          <a:chExt cx="0" cy="0"/>
        </a:xfrm>
      </p:grpSpPr>
      <p:sp>
        <p:nvSpPr>
          <p:cNvPr id="29" name="Google Shape;29;p24"/>
          <p:cNvSpPr txBox="1"/>
          <p:nvPr>
            <p:ph type="title"/>
          </p:nvPr>
        </p:nvSpPr>
        <p:spPr>
          <a:xfrm>
            <a:off x="457200" y="517328"/>
            <a:ext cx="8229600" cy="5457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dk1"/>
              </a:buClr>
              <a:buSzPts val="3200"/>
              <a:buNone/>
              <a:defRPr>
                <a:solidFill>
                  <a:schemeClr val="dk1"/>
                </a:solidFill>
                <a:highlight>
                  <a:schemeClr val="accent1"/>
                </a:highlight>
              </a:defRPr>
            </a:lvl1pPr>
            <a:lvl2pPr lvl="1" algn="l">
              <a:lnSpc>
                <a:spcPct val="115000"/>
              </a:lnSpc>
              <a:spcBef>
                <a:spcPts val="0"/>
              </a:spcBef>
              <a:spcAft>
                <a:spcPts val="0"/>
              </a:spcAft>
              <a:buClr>
                <a:schemeClr val="dk1"/>
              </a:buClr>
              <a:buSzPts val="3200"/>
              <a:buNone/>
              <a:defRPr>
                <a:solidFill>
                  <a:schemeClr val="dk1"/>
                </a:solidFill>
                <a:highlight>
                  <a:schemeClr val="accent1"/>
                </a:highlight>
              </a:defRPr>
            </a:lvl2pPr>
            <a:lvl3pPr lvl="2" algn="l">
              <a:lnSpc>
                <a:spcPct val="115000"/>
              </a:lnSpc>
              <a:spcBef>
                <a:spcPts val="0"/>
              </a:spcBef>
              <a:spcAft>
                <a:spcPts val="0"/>
              </a:spcAft>
              <a:buClr>
                <a:schemeClr val="dk1"/>
              </a:buClr>
              <a:buSzPts val="3200"/>
              <a:buNone/>
              <a:defRPr>
                <a:solidFill>
                  <a:schemeClr val="dk1"/>
                </a:solidFill>
                <a:highlight>
                  <a:schemeClr val="accent1"/>
                </a:highlight>
              </a:defRPr>
            </a:lvl3pPr>
            <a:lvl4pPr lvl="3" algn="l">
              <a:lnSpc>
                <a:spcPct val="115000"/>
              </a:lnSpc>
              <a:spcBef>
                <a:spcPts val="0"/>
              </a:spcBef>
              <a:spcAft>
                <a:spcPts val="0"/>
              </a:spcAft>
              <a:buClr>
                <a:schemeClr val="dk1"/>
              </a:buClr>
              <a:buSzPts val="3200"/>
              <a:buNone/>
              <a:defRPr>
                <a:solidFill>
                  <a:schemeClr val="dk1"/>
                </a:solidFill>
                <a:highlight>
                  <a:schemeClr val="accent1"/>
                </a:highlight>
              </a:defRPr>
            </a:lvl4pPr>
            <a:lvl5pPr lvl="4" algn="l">
              <a:lnSpc>
                <a:spcPct val="115000"/>
              </a:lnSpc>
              <a:spcBef>
                <a:spcPts val="0"/>
              </a:spcBef>
              <a:spcAft>
                <a:spcPts val="0"/>
              </a:spcAft>
              <a:buClr>
                <a:schemeClr val="dk1"/>
              </a:buClr>
              <a:buSzPts val="3200"/>
              <a:buNone/>
              <a:defRPr>
                <a:solidFill>
                  <a:schemeClr val="dk1"/>
                </a:solidFill>
                <a:highlight>
                  <a:schemeClr val="accent1"/>
                </a:highlight>
              </a:defRPr>
            </a:lvl5pPr>
            <a:lvl6pPr lvl="5" algn="l">
              <a:lnSpc>
                <a:spcPct val="115000"/>
              </a:lnSpc>
              <a:spcBef>
                <a:spcPts val="0"/>
              </a:spcBef>
              <a:spcAft>
                <a:spcPts val="0"/>
              </a:spcAft>
              <a:buClr>
                <a:schemeClr val="dk1"/>
              </a:buClr>
              <a:buSzPts val="3200"/>
              <a:buNone/>
              <a:defRPr>
                <a:solidFill>
                  <a:schemeClr val="dk1"/>
                </a:solidFill>
                <a:highlight>
                  <a:schemeClr val="accent1"/>
                </a:highlight>
              </a:defRPr>
            </a:lvl6pPr>
            <a:lvl7pPr lvl="6" algn="l">
              <a:lnSpc>
                <a:spcPct val="115000"/>
              </a:lnSpc>
              <a:spcBef>
                <a:spcPts val="0"/>
              </a:spcBef>
              <a:spcAft>
                <a:spcPts val="0"/>
              </a:spcAft>
              <a:buClr>
                <a:schemeClr val="dk1"/>
              </a:buClr>
              <a:buSzPts val="3200"/>
              <a:buNone/>
              <a:defRPr>
                <a:solidFill>
                  <a:schemeClr val="dk1"/>
                </a:solidFill>
                <a:highlight>
                  <a:schemeClr val="accent1"/>
                </a:highlight>
              </a:defRPr>
            </a:lvl7pPr>
            <a:lvl8pPr lvl="7" algn="l">
              <a:lnSpc>
                <a:spcPct val="115000"/>
              </a:lnSpc>
              <a:spcBef>
                <a:spcPts val="0"/>
              </a:spcBef>
              <a:spcAft>
                <a:spcPts val="0"/>
              </a:spcAft>
              <a:buClr>
                <a:schemeClr val="dk1"/>
              </a:buClr>
              <a:buSzPts val="3200"/>
              <a:buNone/>
              <a:defRPr>
                <a:solidFill>
                  <a:schemeClr val="dk1"/>
                </a:solidFill>
                <a:highlight>
                  <a:schemeClr val="accent1"/>
                </a:highlight>
              </a:defRPr>
            </a:lvl8pPr>
            <a:lvl9pPr lvl="8" algn="l">
              <a:lnSpc>
                <a:spcPct val="115000"/>
              </a:lnSpc>
              <a:spcBef>
                <a:spcPts val="0"/>
              </a:spcBef>
              <a:spcAft>
                <a:spcPts val="0"/>
              </a:spcAft>
              <a:buClr>
                <a:schemeClr val="dk1"/>
              </a:buClr>
              <a:buSzPts val="3200"/>
              <a:buNone/>
              <a:defRPr>
                <a:solidFill>
                  <a:schemeClr val="dk1"/>
                </a:solidFill>
                <a:highlight>
                  <a:schemeClr val="accent1"/>
                </a:highlight>
              </a:defRPr>
            </a:lvl9pPr>
          </a:lstStyle>
          <a:p/>
        </p:txBody>
      </p:sp>
      <p:sp>
        <p:nvSpPr>
          <p:cNvPr id="30" name="Google Shape;30;p24"/>
          <p:cNvSpPr txBox="1"/>
          <p:nvPr>
            <p:ph idx="1" type="body"/>
          </p:nvPr>
        </p:nvSpPr>
        <p:spPr>
          <a:xfrm>
            <a:off x="457200" y="1352550"/>
            <a:ext cx="8229600" cy="3288300"/>
          </a:xfrm>
          <a:prstGeom prst="rect">
            <a:avLst/>
          </a:prstGeom>
          <a:noFill/>
          <a:ln>
            <a:noFill/>
          </a:ln>
        </p:spPr>
        <p:txBody>
          <a:bodyPr anchorCtr="0" anchor="t" bIns="91425" lIns="91425" spcFirstLastPara="1" rIns="91425" wrap="square" tIns="91425">
            <a:noAutofit/>
          </a:bodyPr>
          <a:lstStyle>
            <a:lvl1pPr indent="-355600" lvl="0" marL="457200" algn="l">
              <a:lnSpc>
                <a:spcPct val="100000"/>
              </a:lnSpc>
              <a:spcBef>
                <a:spcPts val="600"/>
              </a:spcBef>
              <a:spcAft>
                <a:spcPts val="0"/>
              </a:spcAft>
              <a:buSzPts val="2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81000" lvl="3" marL="1828800" algn="l">
              <a:lnSpc>
                <a:spcPct val="100000"/>
              </a:lnSpc>
              <a:spcBef>
                <a:spcPts val="0"/>
              </a:spcBef>
              <a:spcAft>
                <a:spcPts val="0"/>
              </a:spcAft>
              <a:buSzPts val="2400"/>
              <a:buChar char="●"/>
              <a:defRPr/>
            </a:lvl4pPr>
            <a:lvl5pPr indent="-381000" lvl="4" marL="2286000" algn="l">
              <a:lnSpc>
                <a:spcPct val="100000"/>
              </a:lnSpc>
              <a:spcBef>
                <a:spcPts val="0"/>
              </a:spcBef>
              <a:spcAft>
                <a:spcPts val="0"/>
              </a:spcAft>
              <a:buSzPts val="2400"/>
              <a:buChar char="○"/>
              <a:defRPr/>
            </a:lvl5pPr>
            <a:lvl6pPr indent="-381000" lvl="5" marL="2743200" algn="l">
              <a:lnSpc>
                <a:spcPct val="100000"/>
              </a:lnSpc>
              <a:spcBef>
                <a:spcPts val="0"/>
              </a:spcBef>
              <a:spcAft>
                <a:spcPts val="0"/>
              </a:spcAft>
              <a:buSzPts val="2400"/>
              <a:buChar char="■"/>
              <a:defRPr/>
            </a:lvl6pPr>
            <a:lvl7pPr indent="-381000" lvl="6" marL="3200400" algn="l">
              <a:lnSpc>
                <a:spcPct val="100000"/>
              </a:lnSpc>
              <a:spcBef>
                <a:spcPts val="0"/>
              </a:spcBef>
              <a:spcAft>
                <a:spcPts val="0"/>
              </a:spcAft>
              <a:buSzPts val="2400"/>
              <a:buChar char="●"/>
              <a:defRPr/>
            </a:lvl7pPr>
            <a:lvl8pPr indent="-381000" lvl="7" marL="3657600" algn="l">
              <a:lnSpc>
                <a:spcPct val="100000"/>
              </a:lnSpc>
              <a:spcBef>
                <a:spcPts val="0"/>
              </a:spcBef>
              <a:spcAft>
                <a:spcPts val="0"/>
              </a:spcAft>
              <a:buSzPts val="2400"/>
              <a:buChar char="○"/>
              <a:defRPr/>
            </a:lvl8pPr>
            <a:lvl9pPr indent="-381000" lvl="8" marL="4114800" algn="l">
              <a:lnSpc>
                <a:spcPct val="100000"/>
              </a:lnSpc>
              <a:spcBef>
                <a:spcPts val="0"/>
              </a:spcBef>
              <a:spcAft>
                <a:spcPts val="0"/>
              </a:spcAft>
              <a:buSzPts val="2400"/>
              <a:buChar char="■"/>
              <a:defRPr/>
            </a:lvl9pPr>
          </a:lstStyle>
          <a:p/>
        </p:txBody>
      </p:sp>
      <p:sp>
        <p:nvSpPr>
          <p:cNvPr id="31" name="Google Shape;31;p24"/>
          <p:cNvSpPr txBox="1"/>
          <p:nvPr>
            <p:ph idx="12" type="sldNum"/>
          </p:nvPr>
        </p:nvSpPr>
        <p:spPr>
          <a:xfrm>
            <a:off x="8556775" y="4752131"/>
            <a:ext cx="548700" cy="3153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Nixie One"/>
                <a:ea typeface="Nixie One"/>
                <a:cs typeface="Nixie One"/>
                <a:sym typeface="Nixie One"/>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Nixie One"/>
                <a:ea typeface="Nixie One"/>
                <a:cs typeface="Nixie One"/>
                <a:sym typeface="Nixie One"/>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Nixie One"/>
                <a:ea typeface="Nixie One"/>
                <a:cs typeface="Nixie One"/>
                <a:sym typeface="Nixie One"/>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Nixie One"/>
                <a:ea typeface="Nixie One"/>
                <a:cs typeface="Nixie One"/>
                <a:sym typeface="Nixie One"/>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Nixie One"/>
                <a:ea typeface="Nixie One"/>
                <a:cs typeface="Nixie One"/>
                <a:sym typeface="Nixie One"/>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Nixie One"/>
                <a:ea typeface="Nixie One"/>
                <a:cs typeface="Nixie One"/>
                <a:sym typeface="Nixie One"/>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Nixie One"/>
                <a:ea typeface="Nixie One"/>
                <a:cs typeface="Nixie One"/>
                <a:sym typeface="Nixie One"/>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Nixie One"/>
                <a:ea typeface="Nixie One"/>
                <a:cs typeface="Nixie One"/>
                <a:sym typeface="Nixie One"/>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Nixie One"/>
                <a:ea typeface="Nixie One"/>
                <a:cs typeface="Nixie One"/>
                <a:sym typeface="Nixie 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Veil">
  <p:cSld name="BLANK_1">
    <p:spTree>
      <p:nvGrpSpPr>
        <p:cNvPr id="32" name="Shape 32"/>
        <p:cNvGrpSpPr/>
        <p:nvPr/>
      </p:nvGrpSpPr>
      <p:grpSpPr>
        <a:xfrm>
          <a:off x="0" y="0"/>
          <a:ext cx="0" cy="0"/>
          <a:chOff x="0" y="0"/>
          <a:chExt cx="0" cy="0"/>
        </a:xfrm>
      </p:grpSpPr>
      <p:sp>
        <p:nvSpPr>
          <p:cNvPr id="33" name="Google Shape;33;p25"/>
          <p:cNvSpPr/>
          <p:nvPr/>
        </p:nvSpPr>
        <p:spPr>
          <a:xfrm>
            <a:off x="150" y="0"/>
            <a:ext cx="9144000" cy="5149500"/>
          </a:xfrm>
          <a:prstGeom prst="rect">
            <a:avLst/>
          </a:prstGeom>
          <a:solidFill>
            <a:srgbClr val="000000">
              <a:alpha val="4549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 name="Google Shape;34;p25"/>
          <p:cNvSpPr txBox="1"/>
          <p:nvPr>
            <p:ph idx="12" type="sldNum"/>
          </p:nvPr>
        </p:nvSpPr>
        <p:spPr>
          <a:xfrm>
            <a:off x="8556775" y="4752131"/>
            <a:ext cx="548700" cy="3153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Nixie One"/>
                <a:ea typeface="Nixie One"/>
                <a:cs typeface="Nixie One"/>
                <a:sym typeface="Nixie One"/>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Nixie One"/>
                <a:ea typeface="Nixie One"/>
                <a:cs typeface="Nixie One"/>
                <a:sym typeface="Nixie One"/>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Nixie One"/>
                <a:ea typeface="Nixie One"/>
                <a:cs typeface="Nixie One"/>
                <a:sym typeface="Nixie One"/>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Nixie One"/>
                <a:ea typeface="Nixie One"/>
                <a:cs typeface="Nixie One"/>
                <a:sym typeface="Nixie One"/>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Nixie One"/>
                <a:ea typeface="Nixie One"/>
                <a:cs typeface="Nixie One"/>
                <a:sym typeface="Nixie One"/>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Nixie One"/>
                <a:ea typeface="Nixie One"/>
                <a:cs typeface="Nixie One"/>
                <a:sym typeface="Nixie One"/>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Nixie One"/>
                <a:ea typeface="Nixie One"/>
                <a:cs typeface="Nixie One"/>
                <a:sym typeface="Nixie One"/>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Nixie One"/>
                <a:ea typeface="Nixie One"/>
                <a:cs typeface="Nixie One"/>
                <a:sym typeface="Nixie One"/>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Nixie One"/>
                <a:ea typeface="Nixie One"/>
                <a:cs typeface="Nixie One"/>
                <a:sym typeface="Nixie 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5" name="Shape 35"/>
        <p:cNvGrpSpPr/>
        <p:nvPr/>
      </p:nvGrpSpPr>
      <p:grpSpPr>
        <a:xfrm>
          <a:off x="0" y="0"/>
          <a:ext cx="0" cy="0"/>
          <a:chOff x="0" y="0"/>
          <a:chExt cx="0" cy="0"/>
        </a:xfrm>
      </p:grpSpPr>
      <p:sp>
        <p:nvSpPr>
          <p:cNvPr id="36" name="Google Shape;36;p26"/>
          <p:cNvSpPr/>
          <p:nvPr/>
        </p:nvSpPr>
        <p:spPr>
          <a:xfrm>
            <a:off x="150" y="0"/>
            <a:ext cx="9144000" cy="5149500"/>
          </a:xfrm>
          <a:prstGeom prst="rect">
            <a:avLst/>
          </a:prstGeom>
          <a:solidFill>
            <a:srgbClr val="000000">
              <a:alpha val="4549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Google Shape;37;p26"/>
          <p:cNvSpPr txBox="1"/>
          <p:nvPr>
            <p:ph type="title"/>
          </p:nvPr>
        </p:nvSpPr>
        <p:spPr>
          <a:xfrm>
            <a:off x="457200" y="495956"/>
            <a:ext cx="8229600" cy="464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3000"/>
              <a:buNone/>
              <a:defRPr sz="3000">
                <a:solidFill>
                  <a:schemeClr val="dk1"/>
                </a:solidFill>
                <a:highlight>
                  <a:schemeClr val="accent1"/>
                </a:highlight>
              </a:defRPr>
            </a:lvl1pPr>
            <a:lvl2pPr lvl="1" algn="ctr">
              <a:lnSpc>
                <a:spcPct val="100000"/>
              </a:lnSpc>
              <a:spcBef>
                <a:spcPts val="0"/>
              </a:spcBef>
              <a:spcAft>
                <a:spcPts val="0"/>
              </a:spcAft>
              <a:buClr>
                <a:schemeClr val="dk1"/>
              </a:buClr>
              <a:buSzPts val="3000"/>
              <a:buNone/>
              <a:defRPr sz="3000">
                <a:solidFill>
                  <a:schemeClr val="dk1"/>
                </a:solidFill>
                <a:highlight>
                  <a:schemeClr val="accent1"/>
                </a:highlight>
              </a:defRPr>
            </a:lvl2pPr>
            <a:lvl3pPr lvl="2" algn="ctr">
              <a:lnSpc>
                <a:spcPct val="100000"/>
              </a:lnSpc>
              <a:spcBef>
                <a:spcPts val="0"/>
              </a:spcBef>
              <a:spcAft>
                <a:spcPts val="0"/>
              </a:spcAft>
              <a:buClr>
                <a:schemeClr val="dk1"/>
              </a:buClr>
              <a:buSzPts val="3000"/>
              <a:buNone/>
              <a:defRPr sz="3000">
                <a:solidFill>
                  <a:schemeClr val="dk1"/>
                </a:solidFill>
                <a:highlight>
                  <a:schemeClr val="accent1"/>
                </a:highlight>
              </a:defRPr>
            </a:lvl3pPr>
            <a:lvl4pPr lvl="3" algn="ctr">
              <a:lnSpc>
                <a:spcPct val="100000"/>
              </a:lnSpc>
              <a:spcBef>
                <a:spcPts val="0"/>
              </a:spcBef>
              <a:spcAft>
                <a:spcPts val="0"/>
              </a:spcAft>
              <a:buClr>
                <a:schemeClr val="dk1"/>
              </a:buClr>
              <a:buSzPts val="3000"/>
              <a:buNone/>
              <a:defRPr sz="3000">
                <a:solidFill>
                  <a:schemeClr val="dk1"/>
                </a:solidFill>
                <a:highlight>
                  <a:schemeClr val="accent1"/>
                </a:highlight>
              </a:defRPr>
            </a:lvl4pPr>
            <a:lvl5pPr lvl="4" algn="ctr">
              <a:lnSpc>
                <a:spcPct val="100000"/>
              </a:lnSpc>
              <a:spcBef>
                <a:spcPts val="0"/>
              </a:spcBef>
              <a:spcAft>
                <a:spcPts val="0"/>
              </a:spcAft>
              <a:buClr>
                <a:schemeClr val="dk1"/>
              </a:buClr>
              <a:buSzPts val="3000"/>
              <a:buNone/>
              <a:defRPr sz="3000">
                <a:solidFill>
                  <a:schemeClr val="dk1"/>
                </a:solidFill>
                <a:highlight>
                  <a:schemeClr val="accent1"/>
                </a:highlight>
              </a:defRPr>
            </a:lvl5pPr>
            <a:lvl6pPr lvl="5" algn="ctr">
              <a:lnSpc>
                <a:spcPct val="100000"/>
              </a:lnSpc>
              <a:spcBef>
                <a:spcPts val="0"/>
              </a:spcBef>
              <a:spcAft>
                <a:spcPts val="0"/>
              </a:spcAft>
              <a:buClr>
                <a:schemeClr val="dk1"/>
              </a:buClr>
              <a:buSzPts val="3000"/>
              <a:buNone/>
              <a:defRPr sz="3000">
                <a:solidFill>
                  <a:schemeClr val="dk1"/>
                </a:solidFill>
                <a:highlight>
                  <a:schemeClr val="accent1"/>
                </a:highlight>
              </a:defRPr>
            </a:lvl6pPr>
            <a:lvl7pPr lvl="6" algn="ctr">
              <a:lnSpc>
                <a:spcPct val="100000"/>
              </a:lnSpc>
              <a:spcBef>
                <a:spcPts val="0"/>
              </a:spcBef>
              <a:spcAft>
                <a:spcPts val="0"/>
              </a:spcAft>
              <a:buClr>
                <a:schemeClr val="dk1"/>
              </a:buClr>
              <a:buSzPts val="3000"/>
              <a:buNone/>
              <a:defRPr sz="3000">
                <a:solidFill>
                  <a:schemeClr val="dk1"/>
                </a:solidFill>
                <a:highlight>
                  <a:schemeClr val="accent1"/>
                </a:highlight>
              </a:defRPr>
            </a:lvl7pPr>
            <a:lvl8pPr lvl="7" algn="ctr">
              <a:lnSpc>
                <a:spcPct val="100000"/>
              </a:lnSpc>
              <a:spcBef>
                <a:spcPts val="0"/>
              </a:spcBef>
              <a:spcAft>
                <a:spcPts val="0"/>
              </a:spcAft>
              <a:buClr>
                <a:schemeClr val="dk1"/>
              </a:buClr>
              <a:buSzPts val="3000"/>
              <a:buNone/>
              <a:defRPr sz="3000">
                <a:solidFill>
                  <a:schemeClr val="dk1"/>
                </a:solidFill>
                <a:highlight>
                  <a:schemeClr val="accent1"/>
                </a:highlight>
              </a:defRPr>
            </a:lvl8pPr>
            <a:lvl9pPr lvl="8" algn="ctr">
              <a:lnSpc>
                <a:spcPct val="100000"/>
              </a:lnSpc>
              <a:spcBef>
                <a:spcPts val="0"/>
              </a:spcBef>
              <a:spcAft>
                <a:spcPts val="0"/>
              </a:spcAft>
              <a:buClr>
                <a:schemeClr val="dk1"/>
              </a:buClr>
              <a:buSzPts val="3000"/>
              <a:buNone/>
              <a:defRPr sz="3000">
                <a:solidFill>
                  <a:schemeClr val="dk1"/>
                </a:solidFill>
                <a:highlight>
                  <a:schemeClr val="accent1"/>
                </a:highlight>
              </a:defRPr>
            </a:lvl9pPr>
          </a:lstStyle>
          <a:p/>
        </p:txBody>
      </p:sp>
      <p:sp>
        <p:nvSpPr>
          <p:cNvPr id="38" name="Google Shape;38;p26"/>
          <p:cNvSpPr txBox="1"/>
          <p:nvPr>
            <p:ph idx="12" type="sldNum"/>
          </p:nvPr>
        </p:nvSpPr>
        <p:spPr>
          <a:xfrm>
            <a:off x="4297650" y="4752131"/>
            <a:ext cx="548700" cy="315300"/>
          </a:xfrm>
          <a:prstGeom prst="rect">
            <a:avLst/>
          </a:prstGeom>
          <a:noFill/>
          <a:ln>
            <a:noFill/>
          </a:ln>
        </p:spPr>
        <p:txBody>
          <a:bodyPr anchorCtr="0" anchor="t" bIns="91425" lIns="91425" spcFirstLastPara="1" rIns="91425" wrap="square" tIns="91425">
            <a:noAutofit/>
          </a:bodyPr>
          <a:lstStyle>
            <a:lvl1pPr indent="0" lvl="0" marL="0" marR="0" algn="ct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Nixie One"/>
                <a:ea typeface="Nixie One"/>
                <a:cs typeface="Nixie One"/>
                <a:sym typeface="Nixie One"/>
              </a:defRPr>
            </a:lvl1pPr>
            <a:lvl2pPr indent="0" lvl="1" marL="0" marR="0" algn="ct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Nixie One"/>
                <a:ea typeface="Nixie One"/>
                <a:cs typeface="Nixie One"/>
                <a:sym typeface="Nixie One"/>
              </a:defRPr>
            </a:lvl2pPr>
            <a:lvl3pPr indent="0" lvl="2" marL="0" marR="0" algn="ct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Nixie One"/>
                <a:ea typeface="Nixie One"/>
                <a:cs typeface="Nixie One"/>
                <a:sym typeface="Nixie One"/>
              </a:defRPr>
            </a:lvl3pPr>
            <a:lvl4pPr indent="0" lvl="3" marL="0" marR="0" algn="ct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Nixie One"/>
                <a:ea typeface="Nixie One"/>
                <a:cs typeface="Nixie One"/>
                <a:sym typeface="Nixie One"/>
              </a:defRPr>
            </a:lvl4pPr>
            <a:lvl5pPr indent="0" lvl="4" marL="0" marR="0" algn="ct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Nixie One"/>
                <a:ea typeface="Nixie One"/>
                <a:cs typeface="Nixie One"/>
                <a:sym typeface="Nixie One"/>
              </a:defRPr>
            </a:lvl5pPr>
            <a:lvl6pPr indent="0" lvl="5" marL="0" marR="0" algn="ct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Nixie One"/>
                <a:ea typeface="Nixie One"/>
                <a:cs typeface="Nixie One"/>
                <a:sym typeface="Nixie One"/>
              </a:defRPr>
            </a:lvl6pPr>
            <a:lvl7pPr indent="0" lvl="6" marL="0" marR="0" algn="ct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Nixie One"/>
                <a:ea typeface="Nixie One"/>
                <a:cs typeface="Nixie One"/>
                <a:sym typeface="Nixie One"/>
              </a:defRPr>
            </a:lvl7pPr>
            <a:lvl8pPr indent="0" lvl="7" marL="0" marR="0" algn="ct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Nixie One"/>
                <a:ea typeface="Nixie One"/>
                <a:cs typeface="Nixie One"/>
                <a:sym typeface="Nixie One"/>
              </a:defRPr>
            </a:lvl8pPr>
            <a:lvl9pPr indent="0" lvl="8" marL="0" marR="0" algn="ct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Nixie One"/>
                <a:ea typeface="Nixie One"/>
                <a:cs typeface="Nixie One"/>
                <a:sym typeface="Nixie 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half">
  <p:cSld name="TITLE_AND_BODY_1">
    <p:spTree>
      <p:nvGrpSpPr>
        <p:cNvPr id="39" name="Shape 39"/>
        <p:cNvGrpSpPr/>
        <p:nvPr/>
      </p:nvGrpSpPr>
      <p:grpSpPr>
        <a:xfrm>
          <a:off x="0" y="0"/>
          <a:ext cx="0" cy="0"/>
          <a:chOff x="0" y="0"/>
          <a:chExt cx="0" cy="0"/>
        </a:xfrm>
      </p:grpSpPr>
      <p:sp>
        <p:nvSpPr>
          <p:cNvPr id="40" name="Google Shape;40;p27"/>
          <p:cNvSpPr/>
          <p:nvPr/>
        </p:nvSpPr>
        <p:spPr>
          <a:xfrm>
            <a:off x="150" y="0"/>
            <a:ext cx="4571700" cy="5149500"/>
          </a:xfrm>
          <a:prstGeom prst="rect">
            <a:avLst/>
          </a:prstGeom>
          <a:solidFill>
            <a:srgbClr val="000000">
              <a:alpha val="4549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 name="Google Shape;41;p27"/>
          <p:cNvSpPr txBox="1"/>
          <p:nvPr>
            <p:ph type="title"/>
          </p:nvPr>
        </p:nvSpPr>
        <p:spPr>
          <a:xfrm>
            <a:off x="369075" y="517325"/>
            <a:ext cx="3834000" cy="5457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dk1"/>
              </a:buClr>
              <a:buSzPts val="3000"/>
              <a:buNone/>
              <a:defRPr sz="3000">
                <a:solidFill>
                  <a:schemeClr val="dk1"/>
                </a:solidFill>
                <a:highlight>
                  <a:schemeClr val="accent1"/>
                </a:highlight>
              </a:defRPr>
            </a:lvl1pPr>
            <a:lvl2pPr lvl="1" algn="l">
              <a:lnSpc>
                <a:spcPct val="115000"/>
              </a:lnSpc>
              <a:spcBef>
                <a:spcPts val="0"/>
              </a:spcBef>
              <a:spcAft>
                <a:spcPts val="0"/>
              </a:spcAft>
              <a:buClr>
                <a:schemeClr val="dk1"/>
              </a:buClr>
              <a:buSzPts val="3000"/>
              <a:buNone/>
              <a:defRPr sz="3000">
                <a:solidFill>
                  <a:schemeClr val="dk1"/>
                </a:solidFill>
                <a:highlight>
                  <a:schemeClr val="accent1"/>
                </a:highlight>
              </a:defRPr>
            </a:lvl2pPr>
            <a:lvl3pPr lvl="2" algn="l">
              <a:lnSpc>
                <a:spcPct val="115000"/>
              </a:lnSpc>
              <a:spcBef>
                <a:spcPts val="0"/>
              </a:spcBef>
              <a:spcAft>
                <a:spcPts val="0"/>
              </a:spcAft>
              <a:buClr>
                <a:schemeClr val="dk1"/>
              </a:buClr>
              <a:buSzPts val="3000"/>
              <a:buNone/>
              <a:defRPr sz="3000">
                <a:solidFill>
                  <a:schemeClr val="dk1"/>
                </a:solidFill>
                <a:highlight>
                  <a:schemeClr val="accent1"/>
                </a:highlight>
              </a:defRPr>
            </a:lvl3pPr>
            <a:lvl4pPr lvl="3" algn="l">
              <a:lnSpc>
                <a:spcPct val="115000"/>
              </a:lnSpc>
              <a:spcBef>
                <a:spcPts val="0"/>
              </a:spcBef>
              <a:spcAft>
                <a:spcPts val="0"/>
              </a:spcAft>
              <a:buClr>
                <a:schemeClr val="dk1"/>
              </a:buClr>
              <a:buSzPts val="3000"/>
              <a:buNone/>
              <a:defRPr sz="3000">
                <a:solidFill>
                  <a:schemeClr val="dk1"/>
                </a:solidFill>
                <a:highlight>
                  <a:schemeClr val="accent1"/>
                </a:highlight>
              </a:defRPr>
            </a:lvl4pPr>
            <a:lvl5pPr lvl="4" algn="l">
              <a:lnSpc>
                <a:spcPct val="115000"/>
              </a:lnSpc>
              <a:spcBef>
                <a:spcPts val="0"/>
              </a:spcBef>
              <a:spcAft>
                <a:spcPts val="0"/>
              </a:spcAft>
              <a:buClr>
                <a:schemeClr val="dk1"/>
              </a:buClr>
              <a:buSzPts val="3000"/>
              <a:buNone/>
              <a:defRPr sz="3000">
                <a:solidFill>
                  <a:schemeClr val="dk1"/>
                </a:solidFill>
                <a:highlight>
                  <a:schemeClr val="accent1"/>
                </a:highlight>
              </a:defRPr>
            </a:lvl5pPr>
            <a:lvl6pPr lvl="5" algn="l">
              <a:lnSpc>
                <a:spcPct val="115000"/>
              </a:lnSpc>
              <a:spcBef>
                <a:spcPts val="0"/>
              </a:spcBef>
              <a:spcAft>
                <a:spcPts val="0"/>
              </a:spcAft>
              <a:buClr>
                <a:schemeClr val="dk1"/>
              </a:buClr>
              <a:buSzPts val="3000"/>
              <a:buNone/>
              <a:defRPr sz="3000">
                <a:solidFill>
                  <a:schemeClr val="dk1"/>
                </a:solidFill>
                <a:highlight>
                  <a:schemeClr val="accent1"/>
                </a:highlight>
              </a:defRPr>
            </a:lvl6pPr>
            <a:lvl7pPr lvl="6" algn="l">
              <a:lnSpc>
                <a:spcPct val="115000"/>
              </a:lnSpc>
              <a:spcBef>
                <a:spcPts val="0"/>
              </a:spcBef>
              <a:spcAft>
                <a:spcPts val="0"/>
              </a:spcAft>
              <a:buClr>
                <a:schemeClr val="dk1"/>
              </a:buClr>
              <a:buSzPts val="3000"/>
              <a:buNone/>
              <a:defRPr sz="3000">
                <a:solidFill>
                  <a:schemeClr val="dk1"/>
                </a:solidFill>
                <a:highlight>
                  <a:schemeClr val="accent1"/>
                </a:highlight>
              </a:defRPr>
            </a:lvl7pPr>
            <a:lvl8pPr lvl="7" algn="l">
              <a:lnSpc>
                <a:spcPct val="115000"/>
              </a:lnSpc>
              <a:spcBef>
                <a:spcPts val="0"/>
              </a:spcBef>
              <a:spcAft>
                <a:spcPts val="0"/>
              </a:spcAft>
              <a:buClr>
                <a:schemeClr val="dk1"/>
              </a:buClr>
              <a:buSzPts val="3000"/>
              <a:buNone/>
              <a:defRPr sz="3000">
                <a:solidFill>
                  <a:schemeClr val="dk1"/>
                </a:solidFill>
                <a:highlight>
                  <a:schemeClr val="accent1"/>
                </a:highlight>
              </a:defRPr>
            </a:lvl8pPr>
            <a:lvl9pPr lvl="8" algn="l">
              <a:lnSpc>
                <a:spcPct val="115000"/>
              </a:lnSpc>
              <a:spcBef>
                <a:spcPts val="0"/>
              </a:spcBef>
              <a:spcAft>
                <a:spcPts val="0"/>
              </a:spcAft>
              <a:buClr>
                <a:schemeClr val="dk1"/>
              </a:buClr>
              <a:buSzPts val="3000"/>
              <a:buNone/>
              <a:defRPr sz="3000">
                <a:solidFill>
                  <a:schemeClr val="dk1"/>
                </a:solidFill>
                <a:highlight>
                  <a:schemeClr val="accent1"/>
                </a:highlight>
              </a:defRPr>
            </a:lvl9pPr>
          </a:lstStyle>
          <a:p/>
        </p:txBody>
      </p:sp>
      <p:sp>
        <p:nvSpPr>
          <p:cNvPr id="42" name="Google Shape;42;p27"/>
          <p:cNvSpPr txBox="1"/>
          <p:nvPr>
            <p:ph idx="1" type="body"/>
          </p:nvPr>
        </p:nvSpPr>
        <p:spPr>
          <a:xfrm>
            <a:off x="369075" y="1739925"/>
            <a:ext cx="3834000" cy="2900700"/>
          </a:xfrm>
          <a:prstGeom prst="rect">
            <a:avLst/>
          </a:prstGeom>
          <a:noFill/>
          <a:ln>
            <a:noFill/>
          </a:ln>
        </p:spPr>
        <p:txBody>
          <a:bodyPr anchorCtr="0" anchor="t" bIns="91425" lIns="91425" spcFirstLastPara="1" rIns="91425" wrap="square" tIns="91425">
            <a:noAutofit/>
          </a:bodyPr>
          <a:lstStyle>
            <a:lvl1pPr indent="-330200" lvl="0" marL="457200" algn="l">
              <a:lnSpc>
                <a:spcPct val="100000"/>
              </a:lnSpc>
              <a:spcBef>
                <a:spcPts val="600"/>
              </a:spcBef>
              <a:spcAft>
                <a:spcPts val="0"/>
              </a:spcAft>
              <a:buSzPts val="1600"/>
              <a:buChar char="◎"/>
              <a:defRPr sz="2000"/>
            </a:lvl1pPr>
            <a:lvl2pPr indent="-355600" lvl="1" marL="914400" algn="l">
              <a:lnSpc>
                <a:spcPct val="100000"/>
              </a:lnSpc>
              <a:spcBef>
                <a:spcPts val="0"/>
              </a:spcBef>
              <a:spcAft>
                <a:spcPts val="0"/>
              </a:spcAft>
              <a:buSzPts val="2000"/>
              <a:buChar char="○"/>
              <a:defRPr sz="2000"/>
            </a:lvl2pPr>
            <a:lvl3pPr indent="-355600" lvl="2" marL="1371600" algn="l">
              <a:lnSpc>
                <a:spcPct val="100000"/>
              </a:lnSpc>
              <a:spcBef>
                <a:spcPts val="0"/>
              </a:spcBef>
              <a:spcAft>
                <a:spcPts val="0"/>
              </a:spcAft>
              <a:buSzPts val="2000"/>
              <a:buChar char="■"/>
              <a:defRPr sz="2000"/>
            </a:lvl3pPr>
            <a:lvl4pPr indent="-355600" lvl="3" marL="1828800" algn="l">
              <a:lnSpc>
                <a:spcPct val="100000"/>
              </a:lnSpc>
              <a:spcBef>
                <a:spcPts val="0"/>
              </a:spcBef>
              <a:spcAft>
                <a:spcPts val="0"/>
              </a:spcAft>
              <a:buSzPts val="2000"/>
              <a:buChar char="●"/>
              <a:defRPr sz="2000"/>
            </a:lvl4pPr>
            <a:lvl5pPr indent="-355600" lvl="4" marL="2286000" algn="l">
              <a:lnSpc>
                <a:spcPct val="100000"/>
              </a:lnSpc>
              <a:spcBef>
                <a:spcPts val="0"/>
              </a:spcBef>
              <a:spcAft>
                <a:spcPts val="0"/>
              </a:spcAft>
              <a:buSzPts val="2000"/>
              <a:buChar char="○"/>
              <a:defRPr sz="2000"/>
            </a:lvl5pPr>
            <a:lvl6pPr indent="-355600" lvl="5" marL="2743200" algn="l">
              <a:lnSpc>
                <a:spcPct val="100000"/>
              </a:lnSpc>
              <a:spcBef>
                <a:spcPts val="0"/>
              </a:spcBef>
              <a:spcAft>
                <a:spcPts val="0"/>
              </a:spcAft>
              <a:buSzPts val="2000"/>
              <a:buChar char="■"/>
              <a:defRPr sz="2000"/>
            </a:lvl6pPr>
            <a:lvl7pPr indent="-355600" lvl="6" marL="3200400" algn="l">
              <a:lnSpc>
                <a:spcPct val="100000"/>
              </a:lnSpc>
              <a:spcBef>
                <a:spcPts val="0"/>
              </a:spcBef>
              <a:spcAft>
                <a:spcPts val="0"/>
              </a:spcAft>
              <a:buSzPts val="2000"/>
              <a:buChar char="●"/>
              <a:defRPr sz="2000"/>
            </a:lvl7pPr>
            <a:lvl8pPr indent="-355600" lvl="7" marL="3657600" algn="l">
              <a:lnSpc>
                <a:spcPct val="100000"/>
              </a:lnSpc>
              <a:spcBef>
                <a:spcPts val="0"/>
              </a:spcBef>
              <a:spcAft>
                <a:spcPts val="0"/>
              </a:spcAft>
              <a:buSzPts val="2000"/>
              <a:buChar char="○"/>
              <a:defRPr sz="2000"/>
            </a:lvl8pPr>
            <a:lvl9pPr indent="-355600" lvl="8" marL="4114800" algn="l">
              <a:lnSpc>
                <a:spcPct val="100000"/>
              </a:lnSpc>
              <a:spcBef>
                <a:spcPts val="0"/>
              </a:spcBef>
              <a:spcAft>
                <a:spcPts val="0"/>
              </a:spcAft>
              <a:buSzPts val="2000"/>
              <a:buChar char="■"/>
              <a:defRPr sz="2000"/>
            </a:lvl9pPr>
          </a:lstStyle>
          <a:p/>
        </p:txBody>
      </p:sp>
      <p:sp>
        <p:nvSpPr>
          <p:cNvPr id="43" name="Google Shape;43;p27"/>
          <p:cNvSpPr txBox="1"/>
          <p:nvPr>
            <p:ph idx="12" type="sldNum"/>
          </p:nvPr>
        </p:nvSpPr>
        <p:spPr>
          <a:xfrm>
            <a:off x="8556775" y="4752131"/>
            <a:ext cx="548700" cy="3153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Nixie One"/>
                <a:ea typeface="Nixie One"/>
                <a:cs typeface="Nixie One"/>
                <a:sym typeface="Nixie One"/>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Nixie One"/>
                <a:ea typeface="Nixie One"/>
                <a:cs typeface="Nixie One"/>
                <a:sym typeface="Nixie One"/>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Nixie One"/>
                <a:ea typeface="Nixie One"/>
                <a:cs typeface="Nixie One"/>
                <a:sym typeface="Nixie One"/>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Nixie One"/>
                <a:ea typeface="Nixie One"/>
                <a:cs typeface="Nixie One"/>
                <a:sym typeface="Nixie One"/>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Nixie One"/>
                <a:ea typeface="Nixie One"/>
                <a:cs typeface="Nixie One"/>
                <a:sym typeface="Nixie One"/>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Nixie One"/>
                <a:ea typeface="Nixie One"/>
                <a:cs typeface="Nixie One"/>
                <a:sym typeface="Nixie One"/>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Nixie One"/>
                <a:ea typeface="Nixie One"/>
                <a:cs typeface="Nixie One"/>
                <a:sym typeface="Nixie One"/>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Nixie One"/>
                <a:ea typeface="Nixie One"/>
                <a:cs typeface="Nixie One"/>
                <a:sym typeface="Nixie One"/>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Nixie One"/>
                <a:ea typeface="Nixie One"/>
                <a:cs typeface="Nixie One"/>
                <a:sym typeface="Nixie 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4" name="Shape 44"/>
        <p:cNvGrpSpPr/>
        <p:nvPr/>
      </p:nvGrpSpPr>
      <p:grpSpPr>
        <a:xfrm>
          <a:off x="0" y="0"/>
          <a:ext cx="0" cy="0"/>
          <a:chOff x="0" y="0"/>
          <a:chExt cx="0" cy="0"/>
        </a:xfrm>
      </p:grpSpPr>
      <p:sp>
        <p:nvSpPr>
          <p:cNvPr id="45" name="Google Shape;45;p28"/>
          <p:cNvSpPr/>
          <p:nvPr/>
        </p:nvSpPr>
        <p:spPr>
          <a:xfrm>
            <a:off x="150" y="0"/>
            <a:ext cx="9144000" cy="5149500"/>
          </a:xfrm>
          <a:prstGeom prst="rect">
            <a:avLst/>
          </a:prstGeom>
          <a:solidFill>
            <a:srgbClr val="000000">
              <a:alpha val="4549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 name="Google Shape;46;p28"/>
          <p:cNvSpPr txBox="1"/>
          <p:nvPr>
            <p:ph idx="1" type="body"/>
          </p:nvPr>
        </p:nvSpPr>
        <p:spPr>
          <a:xfrm>
            <a:off x="457200" y="4330109"/>
            <a:ext cx="8229600" cy="519600"/>
          </a:xfrm>
          <a:prstGeom prst="rect">
            <a:avLst/>
          </a:prstGeom>
          <a:noFill/>
          <a:ln>
            <a:noFill/>
          </a:ln>
        </p:spPr>
        <p:txBody>
          <a:bodyPr anchorCtr="0" anchor="t" bIns="91425" lIns="91425" spcFirstLastPara="1" rIns="91425" wrap="square" tIns="91425">
            <a:noAutofit/>
          </a:bodyPr>
          <a:lstStyle>
            <a:lvl1pPr indent="-228600" lvl="0" marL="457200" algn="ctr">
              <a:lnSpc>
                <a:spcPct val="100000"/>
              </a:lnSpc>
              <a:spcBef>
                <a:spcPts val="360"/>
              </a:spcBef>
              <a:spcAft>
                <a:spcPts val="0"/>
              </a:spcAft>
              <a:buSzPts val="1400"/>
              <a:buNone/>
              <a:defRPr sz="1400"/>
            </a:lvl1pPr>
          </a:lstStyle>
          <a:p/>
        </p:txBody>
      </p:sp>
      <p:sp>
        <p:nvSpPr>
          <p:cNvPr id="47" name="Google Shape;47;p28"/>
          <p:cNvSpPr txBox="1"/>
          <p:nvPr>
            <p:ph idx="12" type="sldNum"/>
          </p:nvPr>
        </p:nvSpPr>
        <p:spPr>
          <a:xfrm>
            <a:off x="4297650" y="4752131"/>
            <a:ext cx="548700" cy="315300"/>
          </a:xfrm>
          <a:prstGeom prst="rect">
            <a:avLst/>
          </a:prstGeom>
          <a:noFill/>
          <a:ln>
            <a:noFill/>
          </a:ln>
        </p:spPr>
        <p:txBody>
          <a:bodyPr anchorCtr="0" anchor="t" bIns="91425" lIns="91425" spcFirstLastPara="1" rIns="91425" wrap="square" tIns="91425">
            <a:noAutofit/>
          </a:bodyPr>
          <a:lstStyle>
            <a:lvl1pPr indent="0" lvl="0" marL="0" marR="0" algn="ct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Nixie One"/>
                <a:ea typeface="Nixie One"/>
                <a:cs typeface="Nixie One"/>
                <a:sym typeface="Nixie One"/>
              </a:defRPr>
            </a:lvl1pPr>
            <a:lvl2pPr indent="0" lvl="1" marL="0" marR="0" algn="ct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Nixie One"/>
                <a:ea typeface="Nixie One"/>
                <a:cs typeface="Nixie One"/>
                <a:sym typeface="Nixie One"/>
              </a:defRPr>
            </a:lvl2pPr>
            <a:lvl3pPr indent="0" lvl="2" marL="0" marR="0" algn="ct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Nixie One"/>
                <a:ea typeface="Nixie One"/>
                <a:cs typeface="Nixie One"/>
                <a:sym typeface="Nixie One"/>
              </a:defRPr>
            </a:lvl3pPr>
            <a:lvl4pPr indent="0" lvl="3" marL="0" marR="0" algn="ct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Nixie One"/>
                <a:ea typeface="Nixie One"/>
                <a:cs typeface="Nixie One"/>
                <a:sym typeface="Nixie One"/>
              </a:defRPr>
            </a:lvl4pPr>
            <a:lvl5pPr indent="0" lvl="4" marL="0" marR="0" algn="ct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Nixie One"/>
                <a:ea typeface="Nixie One"/>
                <a:cs typeface="Nixie One"/>
                <a:sym typeface="Nixie One"/>
              </a:defRPr>
            </a:lvl5pPr>
            <a:lvl6pPr indent="0" lvl="5" marL="0" marR="0" algn="ct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Nixie One"/>
                <a:ea typeface="Nixie One"/>
                <a:cs typeface="Nixie One"/>
                <a:sym typeface="Nixie One"/>
              </a:defRPr>
            </a:lvl6pPr>
            <a:lvl7pPr indent="0" lvl="6" marL="0" marR="0" algn="ct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Nixie One"/>
                <a:ea typeface="Nixie One"/>
                <a:cs typeface="Nixie One"/>
                <a:sym typeface="Nixie One"/>
              </a:defRPr>
            </a:lvl7pPr>
            <a:lvl8pPr indent="0" lvl="7" marL="0" marR="0" algn="ct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Nixie One"/>
                <a:ea typeface="Nixie One"/>
                <a:cs typeface="Nixie One"/>
                <a:sym typeface="Nixie One"/>
              </a:defRPr>
            </a:lvl8pPr>
            <a:lvl9pPr indent="0" lvl="8" marL="0" marR="0" algn="ct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Nixie One"/>
                <a:ea typeface="Nixie One"/>
                <a:cs typeface="Nixie One"/>
                <a:sym typeface="Nixie 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theme" Target="../theme/theme1.xml"/><Relationship Id="rId10" Type="http://schemas.openxmlformats.org/officeDocument/2006/relationships/slideLayout" Target="../slideLayouts/slideLayout10.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solidFill>
          <a:schemeClr val="dk1"/>
        </a:solidFill>
      </p:bgPr>
    </p:bg>
    <p:spTree>
      <p:nvGrpSpPr>
        <p:cNvPr id="5" name="Shape 5"/>
        <p:cNvGrpSpPr/>
        <p:nvPr/>
      </p:nvGrpSpPr>
      <p:grpSpPr>
        <a:xfrm>
          <a:off x="0" y="0"/>
          <a:ext cx="0" cy="0"/>
          <a:chOff x="0" y="0"/>
          <a:chExt cx="0" cy="0"/>
        </a:xfrm>
      </p:grpSpPr>
      <p:sp>
        <p:nvSpPr>
          <p:cNvPr id="6" name="Google Shape;6;p19"/>
          <p:cNvSpPr txBox="1"/>
          <p:nvPr>
            <p:ph type="title"/>
          </p:nvPr>
        </p:nvSpPr>
        <p:spPr>
          <a:xfrm>
            <a:off x="457200" y="358378"/>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lt1"/>
              </a:buClr>
              <a:buSzPts val="3200"/>
              <a:buFont typeface="Nixie One"/>
              <a:buNone/>
              <a:defRPr b="0" i="0" sz="3200" u="none" cap="none" strike="noStrike">
                <a:solidFill>
                  <a:schemeClr val="lt1"/>
                </a:solidFill>
                <a:latin typeface="Nixie One"/>
                <a:ea typeface="Nixie One"/>
                <a:cs typeface="Nixie One"/>
                <a:sym typeface="Nixie One"/>
              </a:defRPr>
            </a:lvl1pPr>
            <a:lvl2pPr lvl="1" marR="0" rtl="0" algn="l">
              <a:lnSpc>
                <a:spcPct val="100000"/>
              </a:lnSpc>
              <a:spcBef>
                <a:spcPts val="0"/>
              </a:spcBef>
              <a:spcAft>
                <a:spcPts val="0"/>
              </a:spcAft>
              <a:buClr>
                <a:schemeClr val="lt1"/>
              </a:buClr>
              <a:buSzPts val="3200"/>
              <a:buFont typeface="Nixie One"/>
              <a:buNone/>
              <a:defRPr b="0" i="0" sz="3200" u="none" cap="none" strike="noStrike">
                <a:solidFill>
                  <a:schemeClr val="lt1"/>
                </a:solidFill>
                <a:latin typeface="Nixie One"/>
                <a:ea typeface="Nixie One"/>
                <a:cs typeface="Nixie One"/>
                <a:sym typeface="Nixie One"/>
              </a:defRPr>
            </a:lvl2pPr>
            <a:lvl3pPr lvl="2" marR="0" rtl="0" algn="l">
              <a:lnSpc>
                <a:spcPct val="100000"/>
              </a:lnSpc>
              <a:spcBef>
                <a:spcPts val="0"/>
              </a:spcBef>
              <a:spcAft>
                <a:spcPts val="0"/>
              </a:spcAft>
              <a:buClr>
                <a:schemeClr val="lt1"/>
              </a:buClr>
              <a:buSzPts val="3200"/>
              <a:buFont typeface="Nixie One"/>
              <a:buNone/>
              <a:defRPr b="0" i="0" sz="3200" u="none" cap="none" strike="noStrike">
                <a:solidFill>
                  <a:schemeClr val="lt1"/>
                </a:solidFill>
                <a:latin typeface="Nixie One"/>
                <a:ea typeface="Nixie One"/>
                <a:cs typeface="Nixie One"/>
                <a:sym typeface="Nixie One"/>
              </a:defRPr>
            </a:lvl3pPr>
            <a:lvl4pPr lvl="3" marR="0" rtl="0" algn="l">
              <a:lnSpc>
                <a:spcPct val="100000"/>
              </a:lnSpc>
              <a:spcBef>
                <a:spcPts val="0"/>
              </a:spcBef>
              <a:spcAft>
                <a:spcPts val="0"/>
              </a:spcAft>
              <a:buClr>
                <a:schemeClr val="lt1"/>
              </a:buClr>
              <a:buSzPts val="3200"/>
              <a:buFont typeface="Nixie One"/>
              <a:buNone/>
              <a:defRPr b="0" i="0" sz="3200" u="none" cap="none" strike="noStrike">
                <a:solidFill>
                  <a:schemeClr val="lt1"/>
                </a:solidFill>
                <a:latin typeface="Nixie One"/>
                <a:ea typeface="Nixie One"/>
                <a:cs typeface="Nixie One"/>
                <a:sym typeface="Nixie One"/>
              </a:defRPr>
            </a:lvl4pPr>
            <a:lvl5pPr lvl="4" marR="0" rtl="0" algn="l">
              <a:lnSpc>
                <a:spcPct val="100000"/>
              </a:lnSpc>
              <a:spcBef>
                <a:spcPts val="0"/>
              </a:spcBef>
              <a:spcAft>
                <a:spcPts val="0"/>
              </a:spcAft>
              <a:buClr>
                <a:schemeClr val="lt1"/>
              </a:buClr>
              <a:buSzPts val="3200"/>
              <a:buFont typeface="Nixie One"/>
              <a:buNone/>
              <a:defRPr b="0" i="0" sz="3200" u="none" cap="none" strike="noStrike">
                <a:solidFill>
                  <a:schemeClr val="lt1"/>
                </a:solidFill>
                <a:latin typeface="Nixie One"/>
                <a:ea typeface="Nixie One"/>
                <a:cs typeface="Nixie One"/>
                <a:sym typeface="Nixie One"/>
              </a:defRPr>
            </a:lvl5pPr>
            <a:lvl6pPr lvl="5" marR="0" rtl="0" algn="l">
              <a:lnSpc>
                <a:spcPct val="100000"/>
              </a:lnSpc>
              <a:spcBef>
                <a:spcPts val="0"/>
              </a:spcBef>
              <a:spcAft>
                <a:spcPts val="0"/>
              </a:spcAft>
              <a:buClr>
                <a:schemeClr val="lt1"/>
              </a:buClr>
              <a:buSzPts val="3200"/>
              <a:buFont typeface="Nixie One"/>
              <a:buNone/>
              <a:defRPr b="0" i="0" sz="3200" u="none" cap="none" strike="noStrike">
                <a:solidFill>
                  <a:schemeClr val="lt1"/>
                </a:solidFill>
                <a:latin typeface="Nixie One"/>
                <a:ea typeface="Nixie One"/>
                <a:cs typeface="Nixie One"/>
                <a:sym typeface="Nixie One"/>
              </a:defRPr>
            </a:lvl6pPr>
            <a:lvl7pPr lvl="6" marR="0" rtl="0" algn="l">
              <a:lnSpc>
                <a:spcPct val="100000"/>
              </a:lnSpc>
              <a:spcBef>
                <a:spcPts val="0"/>
              </a:spcBef>
              <a:spcAft>
                <a:spcPts val="0"/>
              </a:spcAft>
              <a:buClr>
                <a:schemeClr val="lt1"/>
              </a:buClr>
              <a:buSzPts val="3200"/>
              <a:buFont typeface="Nixie One"/>
              <a:buNone/>
              <a:defRPr b="0" i="0" sz="3200" u="none" cap="none" strike="noStrike">
                <a:solidFill>
                  <a:schemeClr val="lt1"/>
                </a:solidFill>
                <a:latin typeface="Nixie One"/>
                <a:ea typeface="Nixie One"/>
                <a:cs typeface="Nixie One"/>
                <a:sym typeface="Nixie One"/>
              </a:defRPr>
            </a:lvl7pPr>
            <a:lvl8pPr lvl="7" marR="0" rtl="0" algn="l">
              <a:lnSpc>
                <a:spcPct val="100000"/>
              </a:lnSpc>
              <a:spcBef>
                <a:spcPts val="0"/>
              </a:spcBef>
              <a:spcAft>
                <a:spcPts val="0"/>
              </a:spcAft>
              <a:buClr>
                <a:schemeClr val="lt1"/>
              </a:buClr>
              <a:buSzPts val="3200"/>
              <a:buFont typeface="Nixie One"/>
              <a:buNone/>
              <a:defRPr b="0" i="0" sz="3200" u="none" cap="none" strike="noStrike">
                <a:solidFill>
                  <a:schemeClr val="lt1"/>
                </a:solidFill>
                <a:latin typeface="Nixie One"/>
                <a:ea typeface="Nixie One"/>
                <a:cs typeface="Nixie One"/>
                <a:sym typeface="Nixie One"/>
              </a:defRPr>
            </a:lvl8pPr>
            <a:lvl9pPr lvl="8" marR="0" rtl="0" algn="l">
              <a:lnSpc>
                <a:spcPct val="100000"/>
              </a:lnSpc>
              <a:spcBef>
                <a:spcPts val="0"/>
              </a:spcBef>
              <a:spcAft>
                <a:spcPts val="0"/>
              </a:spcAft>
              <a:buClr>
                <a:schemeClr val="lt1"/>
              </a:buClr>
              <a:buSzPts val="3200"/>
              <a:buFont typeface="Nixie One"/>
              <a:buNone/>
              <a:defRPr b="0" i="0" sz="3200" u="none" cap="none" strike="noStrike">
                <a:solidFill>
                  <a:schemeClr val="lt1"/>
                </a:solidFill>
                <a:latin typeface="Nixie One"/>
                <a:ea typeface="Nixie One"/>
                <a:cs typeface="Nixie One"/>
                <a:sym typeface="Nixie One"/>
              </a:defRPr>
            </a:lvl9pPr>
          </a:lstStyle>
          <a:p/>
        </p:txBody>
      </p:sp>
      <p:sp>
        <p:nvSpPr>
          <p:cNvPr id="7" name="Google Shape;7;p19"/>
          <p:cNvSpPr txBox="1"/>
          <p:nvPr>
            <p:ph idx="1" type="body"/>
          </p:nvPr>
        </p:nvSpPr>
        <p:spPr>
          <a:xfrm>
            <a:off x="457200" y="1352550"/>
            <a:ext cx="8229600" cy="32883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600"/>
              </a:spcBef>
              <a:spcAft>
                <a:spcPts val="0"/>
              </a:spcAft>
              <a:buClr>
                <a:schemeClr val="accent1"/>
              </a:buClr>
              <a:buSzPts val="2000"/>
              <a:buFont typeface="Raleway Thin"/>
              <a:buChar char="◎"/>
              <a:defRPr b="0" i="0" sz="2400" u="none" cap="none" strike="noStrike">
                <a:solidFill>
                  <a:schemeClr val="lt1"/>
                </a:solidFill>
                <a:latin typeface="Raleway Thin"/>
                <a:ea typeface="Raleway Thin"/>
                <a:cs typeface="Raleway Thin"/>
                <a:sym typeface="Raleway Thin"/>
              </a:defRPr>
            </a:lvl1pPr>
            <a:lvl2pPr indent="-381000" lvl="1" marL="914400" marR="0" rtl="0" algn="l">
              <a:lnSpc>
                <a:spcPct val="100000"/>
              </a:lnSpc>
              <a:spcBef>
                <a:spcPts val="0"/>
              </a:spcBef>
              <a:spcAft>
                <a:spcPts val="0"/>
              </a:spcAft>
              <a:buClr>
                <a:schemeClr val="accent1"/>
              </a:buClr>
              <a:buSzPts val="2400"/>
              <a:buFont typeface="Raleway Thin"/>
              <a:buChar char="○"/>
              <a:defRPr b="0" i="0" sz="2400" u="none" cap="none" strike="noStrike">
                <a:solidFill>
                  <a:schemeClr val="lt1"/>
                </a:solidFill>
                <a:latin typeface="Raleway Thin"/>
                <a:ea typeface="Raleway Thin"/>
                <a:cs typeface="Raleway Thin"/>
                <a:sym typeface="Raleway Thin"/>
              </a:defRPr>
            </a:lvl2pPr>
            <a:lvl3pPr indent="-381000" lvl="2" marL="1371600" marR="0" rtl="0" algn="l">
              <a:lnSpc>
                <a:spcPct val="100000"/>
              </a:lnSpc>
              <a:spcBef>
                <a:spcPts val="0"/>
              </a:spcBef>
              <a:spcAft>
                <a:spcPts val="0"/>
              </a:spcAft>
              <a:buClr>
                <a:schemeClr val="accent1"/>
              </a:buClr>
              <a:buSzPts val="2400"/>
              <a:buFont typeface="Raleway Thin"/>
              <a:buChar char="■"/>
              <a:defRPr b="0" i="0" sz="2400" u="none" cap="none" strike="noStrike">
                <a:solidFill>
                  <a:schemeClr val="lt1"/>
                </a:solidFill>
                <a:latin typeface="Raleway Thin"/>
                <a:ea typeface="Raleway Thin"/>
                <a:cs typeface="Raleway Thin"/>
                <a:sym typeface="Raleway Thin"/>
              </a:defRPr>
            </a:lvl3pPr>
            <a:lvl4pPr indent="-381000" lvl="3" marL="1828800" marR="0" rtl="0" algn="l">
              <a:lnSpc>
                <a:spcPct val="100000"/>
              </a:lnSpc>
              <a:spcBef>
                <a:spcPts val="0"/>
              </a:spcBef>
              <a:spcAft>
                <a:spcPts val="0"/>
              </a:spcAft>
              <a:buClr>
                <a:schemeClr val="lt1"/>
              </a:buClr>
              <a:buSzPts val="2400"/>
              <a:buFont typeface="Raleway Thin"/>
              <a:buChar char="●"/>
              <a:defRPr b="0" i="0" sz="2400" u="none" cap="none" strike="noStrike">
                <a:solidFill>
                  <a:schemeClr val="lt1"/>
                </a:solidFill>
                <a:latin typeface="Raleway Thin"/>
                <a:ea typeface="Raleway Thin"/>
                <a:cs typeface="Raleway Thin"/>
                <a:sym typeface="Raleway Thin"/>
              </a:defRPr>
            </a:lvl4pPr>
            <a:lvl5pPr indent="-381000" lvl="4" marL="2286000" marR="0" rtl="0" algn="l">
              <a:lnSpc>
                <a:spcPct val="100000"/>
              </a:lnSpc>
              <a:spcBef>
                <a:spcPts val="0"/>
              </a:spcBef>
              <a:spcAft>
                <a:spcPts val="0"/>
              </a:spcAft>
              <a:buClr>
                <a:schemeClr val="lt1"/>
              </a:buClr>
              <a:buSzPts val="2400"/>
              <a:buFont typeface="Raleway Thin"/>
              <a:buChar char="○"/>
              <a:defRPr b="0" i="0" sz="2400" u="none" cap="none" strike="noStrike">
                <a:solidFill>
                  <a:schemeClr val="lt1"/>
                </a:solidFill>
                <a:latin typeface="Raleway Thin"/>
                <a:ea typeface="Raleway Thin"/>
                <a:cs typeface="Raleway Thin"/>
                <a:sym typeface="Raleway Thin"/>
              </a:defRPr>
            </a:lvl5pPr>
            <a:lvl6pPr indent="-381000" lvl="5" marL="2743200" marR="0" rtl="0" algn="l">
              <a:lnSpc>
                <a:spcPct val="100000"/>
              </a:lnSpc>
              <a:spcBef>
                <a:spcPts val="0"/>
              </a:spcBef>
              <a:spcAft>
                <a:spcPts val="0"/>
              </a:spcAft>
              <a:buClr>
                <a:schemeClr val="lt1"/>
              </a:buClr>
              <a:buSzPts val="2400"/>
              <a:buFont typeface="Raleway Thin"/>
              <a:buChar char="■"/>
              <a:defRPr b="0" i="0" sz="2400" u="none" cap="none" strike="noStrike">
                <a:solidFill>
                  <a:schemeClr val="lt1"/>
                </a:solidFill>
                <a:latin typeface="Raleway Thin"/>
                <a:ea typeface="Raleway Thin"/>
                <a:cs typeface="Raleway Thin"/>
                <a:sym typeface="Raleway Thin"/>
              </a:defRPr>
            </a:lvl6pPr>
            <a:lvl7pPr indent="-381000" lvl="6" marL="3200400" marR="0" rtl="0" algn="l">
              <a:lnSpc>
                <a:spcPct val="100000"/>
              </a:lnSpc>
              <a:spcBef>
                <a:spcPts val="0"/>
              </a:spcBef>
              <a:spcAft>
                <a:spcPts val="0"/>
              </a:spcAft>
              <a:buClr>
                <a:schemeClr val="lt1"/>
              </a:buClr>
              <a:buSzPts val="2400"/>
              <a:buFont typeface="Raleway Thin"/>
              <a:buChar char="●"/>
              <a:defRPr b="0" i="0" sz="2400" u="none" cap="none" strike="noStrike">
                <a:solidFill>
                  <a:schemeClr val="lt1"/>
                </a:solidFill>
                <a:latin typeface="Raleway Thin"/>
                <a:ea typeface="Raleway Thin"/>
                <a:cs typeface="Raleway Thin"/>
                <a:sym typeface="Raleway Thin"/>
              </a:defRPr>
            </a:lvl7pPr>
            <a:lvl8pPr indent="-381000" lvl="7" marL="3657600" marR="0" rtl="0" algn="l">
              <a:lnSpc>
                <a:spcPct val="100000"/>
              </a:lnSpc>
              <a:spcBef>
                <a:spcPts val="0"/>
              </a:spcBef>
              <a:spcAft>
                <a:spcPts val="0"/>
              </a:spcAft>
              <a:buClr>
                <a:schemeClr val="lt1"/>
              </a:buClr>
              <a:buSzPts val="2400"/>
              <a:buFont typeface="Raleway Thin"/>
              <a:buChar char="○"/>
              <a:defRPr b="0" i="0" sz="2400" u="none" cap="none" strike="noStrike">
                <a:solidFill>
                  <a:schemeClr val="lt1"/>
                </a:solidFill>
                <a:latin typeface="Raleway Thin"/>
                <a:ea typeface="Raleway Thin"/>
                <a:cs typeface="Raleway Thin"/>
                <a:sym typeface="Raleway Thin"/>
              </a:defRPr>
            </a:lvl8pPr>
            <a:lvl9pPr indent="-381000" lvl="8" marL="4114800" marR="0" rtl="0" algn="l">
              <a:lnSpc>
                <a:spcPct val="100000"/>
              </a:lnSpc>
              <a:spcBef>
                <a:spcPts val="0"/>
              </a:spcBef>
              <a:spcAft>
                <a:spcPts val="0"/>
              </a:spcAft>
              <a:buClr>
                <a:schemeClr val="lt1"/>
              </a:buClr>
              <a:buSzPts val="2400"/>
              <a:buFont typeface="Raleway Thin"/>
              <a:buChar char="■"/>
              <a:defRPr b="0" i="0" sz="2400" u="none" cap="none" strike="noStrike">
                <a:solidFill>
                  <a:schemeClr val="lt1"/>
                </a:solidFill>
                <a:latin typeface="Raleway Thin"/>
                <a:ea typeface="Raleway Thin"/>
                <a:cs typeface="Raleway Thin"/>
                <a:sym typeface="Raleway Thin"/>
              </a:defRPr>
            </a:lvl9pPr>
          </a:lstStyle>
          <a:p/>
        </p:txBody>
      </p:sp>
      <p:sp>
        <p:nvSpPr>
          <p:cNvPr id="8" name="Google Shape;8;p19"/>
          <p:cNvSpPr txBox="1"/>
          <p:nvPr>
            <p:ph idx="12" type="sldNum"/>
          </p:nvPr>
        </p:nvSpPr>
        <p:spPr>
          <a:xfrm>
            <a:off x="8556775" y="4752131"/>
            <a:ext cx="548700" cy="3153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Nixie One"/>
                <a:ea typeface="Nixie One"/>
                <a:cs typeface="Nixie One"/>
                <a:sym typeface="Nixie One"/>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Nixie One"/>
                <a:ea typeface="Nixie One"/>
                <a:cs typeface="Nixie One"/>
                <a:sym typeface="Nixie One"/>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Nixie One"/>
                <a:ea typeface="Nixie One"/>
                <a:cs typeface="Nixie One"/>
                <a:sym typeface="Nixie One"/>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Nixie One"/>
                <a:ea typeface="Nixie One"/>
                <a:cs typeface="Nixie One"/>
                <a:sym typeface="Nixie One"/>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Nixie One"/>
                <a:ea typeface="Nixie One"/>
                <a:cs typeface="Nixie One"/>
                <a:sym typeface="Nixie One"/>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Nixie One"/>
                <a:ea typeface="Nixie One"/>
                <a:cs typeface="Nixie One"/>
                <a:sym typeface="Nixie One"/>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Nixie One"/>
                <a:ea typeface="Nixie One"/>
                <a:cs typeface="Nixie One"/>
                <a:sym typeface="Nixie One"/>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Nixie One"/>
                <a:ea typeface="Nixie One"/>
                <a:cs typeface="Nixie One"/>
                <a:sym typeface="Nixie One"/>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Nixie One"/>
                <a:ea typeface="Nixie One"/>
                <a:cs typeface="Nixie One"/>
                <a:sym typeface="Nixie One"/>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13.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 Id="rId3" Type="http://schemas.openxmlformats.org/officeDocument/2006/relationships/image" Target="../media/image11.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2.xml"/><Relationship Id="rId3" Type="http://schemas.openxmlformats.org/officeDocument/2006/relationships/image" Target="../media/image3.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image" Target="../media/image7.jpg"/><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7.jpg"/><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image" Target="../media/image7.jpg"/><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 Id="rId3" Type="http://schemas.openxmlformats.org/officeDocument/2006/relationships/image" Target="../media/image7.jpg"/><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 Id="rId3" Type="http://schemas.openxmlformats.org/officeDocument/2006/relationships/image" Target="../media/image7.jpg"/><Relationship Id="rId4" Type="http://schemas.openxmlformats.org/officeDocument/2006/relationships/image" Target="../media/image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8.xml"/><Relationship Id="rId3" Type="http://schemas.openxmlformats.org/officeDocument/2006/relationships/image" Target="../media/image14.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6.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2.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1.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9.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12.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4.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4" name="Shape 54"/>
        <p:cNvGrpSpPr/>
        <p:nvPr/>
      </p:nvGrpSpPr>
      <p:grpSpPr>
        <a:xfrm>
          <a:off x="0" y="0"/>
          <a:ext cx="0" cy="0"/>
          <a:chOff x="0" y="0"/>
          <a:chExt cx="0" cy="0"/>
        </a:xfrm>
      </p:grpSpPr>
      <p:sp>
        <p:nvSpPr>
          <p:cNvPr id="55" name="Google Shape;55;p1"/>
          <p:cNvSpPr txBox="1"/>
          <p:nvPr>
            <p:ph type="ctrTitle"/>
          </p:nvPr>
        </p:nvSpPr>
        <p:spPr>
          <a:xfrm>
            <a:off x="1149909" y="964331"/>
            <a:ext cx="7047000" cy="1159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5400"/>
              <a:buNone/>
            </a:pPr>
            <a:r>
              <a:rPr lang="en"/>
              <a:t>Amazon Clone</a:t>
            </a:r>
            <a:endParaRPr/>
          </a:p>
        </p:txBody>
      </p:sp>
      <p:sp>
        <p:nvSpPr>
          <p:cNvPr id="56" name="Google Shape;56;p1"/>
          <p:cNvSpPr txBox="1"/>
          <p:nvPr/>
        </p:nvSpPr>
        <p:spPr>
          <a:xfrm>
            <a:off x="4406995" y="2413191"/>
            <a:ext cx="3602599" cy="120032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 sz="2400" u="none" cap="none" strike="noStrike">
                <a:solidFill>
                  <a:schemeClr val="lt1"/>
                </a:solidFill>
                <a:latin typeface="Arial"/>
                <a:ea typeface="Arial"/>
                <a:cs typeface="Arial"/>
                <a:sym typeface="Arial"/>
              </a:rPr>
              <a:t>Akansha Saxena</a:t>
            </a:r>
            <a:endParaRPr/>
          </a:p>
          <a:p>
            <a:pPr indent="0" lvl="0" marL="0" marR="0" rtl="0" algn="l">
              <a:lnSpc>
                <a:spcPct val="100000"/>
              </a:lnSpc>
              <a:spcBef>
                <a:spcPts val="0"/>
              </a:spcBef>
              <a:spcAft>
                <a:spcPts val="0"/>
              </a:spcAft>
              <a:buNone/>
            </a:pPr>
            <a:r>
              <a:rPr b="0" i="0" lang="en" sz="2400" u="none" cap="none" strike="noStrike">
                <a:solidFill>
                  <a:schemeClr val="lt1"/>
                </a:solidFill>
                <a:latin typeface="Arial"/>
                <a:ea typeface="Arial"/>
                <a:cs typeface="Arial"/>
                <a:sym typeface="Arial"/>
              </a:rPr>
              <a:t>Ananya Jain</a:t>
            </a:r>
            <a:endParaRPr/>
          </a:p>
          <a:p>
            <a:pPr indent="0" lvl="0" marL="0" marR="0" rtl="0" algn="l">
              <a:lnSpc>
                <a:spcPct val="100000"/>
              </a:lnSpc>
              <a:spcBef>
                <a:spcPts val="0"/>
              </a:spcBef>
              <a:spcAft>
                <a:spcPts val="0"/>
              </a:spcAft>
              <a:buNone/>
            </a:pPr>
            <a:r>
              <a:rPr b="0" i="0" lang="en" sz="2400" u="none" cap="none" strike="noStrike">
                <a:solidFill>
                  <a:schemeClr val="lt1"/>
                </a:solidFill>
                <a:latin typeface="Arial"/>
                <a:ea typeface="Arial"/>
                <a:cs typeface="Arial"/>
                <a:sym typeface="Arial"/>
              </a:rPr>
              <a:t>Kanishk Bharadwaj</a:t>
            </a:r>
            <a:endParaRPr b="0" i="0" sz="2400" u="none" cap="none" strike="noStrike">
              <a:solidFill>
                <a:schemeClr val="lt1"/>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5" name="Shape 125"/>
        <p:cNvGrpSpPr/>
        <p:nvPr/>
      </p:nvGrpSpPr>
      <p:grpSpPr>
        <a:xfrm>
          <a:off x="0" y="0"/>
          <a:ext cx="0" cy="0"/>
          <a:chOff x="0" y="0"/>
          <a:chExt cx="0" cy="0"/>
        </a:xfrm>
      </p:grpSpPr>
      <p:sp>
        <p:nvSpPr>
          <p:cNvPr id="126" name="Google Shape;126;p10"/>
          <p:cNvSpPr txBox="1"/>
          <p:nvPr>
            <p:ph type="title"/>
          </p:nvPr>
        </p:nvSpPr>
        <p:spPr>
          <a:xfrm>
            <a:off x="477825" y="887842"/>
            <a:ext cx="8229600" cy="464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n"/>
              <a:t>CSS</a:t>
            </a:r>
            <a:endParaRPr/>
          </a:p>
        </p:txBody>
      </p:sp>
      <p:sp>
        <p:nvSpPr>
          <p:cNvPr id="127" name="Google Shape;127;p10"/>
          <p:cNvSpPr txBox="1"/>
          <p:nvPr/>
        </p:nvSpPr>
        <p:spPr>
          <a:xfrm>
            <a:off x="2481943" y="2151934"/>
            <a:ext cx="5101389" cy="181588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 sz="1600" u="none" cap="none" strike="noStrike">
                <a:solidFill>
                  <a:schemeClr val="lt1"/>
                </a:solidFill>
                <a:latin typeface="Arial"/>
                <a:ea typeface="Arial"/>
                <a:cs typeface="Arial"/>
                <a:sym typeface="Arial"/>
              </a:rPr>
              <a:t>CSS handles the look and feel part of a web page.</a:t>
            </a:r>
            <a:endParaRPr/>
          </a:p>
          <a:p>
            <a:pPr indent="0" lvl="0" marL="0" marR="0" rtl="0" algn="l">
              <a:lnSpc>
                <a:spcPct val="100000"/>
              </a:lnSpc>
              <a:spcBef>
                <a:spcPts val="0"/>
              </a:spcBef>
              <a:spcAft>
                <a:spcPts val="0"/>
              </a:spcAft>
              <a:buNone/>
            </a:pPr>
            <a:r>
              <a:rPr b="0" i="0" lang="en" sz="1600" u="none" cap="none" strike="noStrike">
                <a:solidFill>
                  <a:schemeClr val="lt1"/>
                </a:solidFill>
                <a:latin typeface="Arial"/>
                <a:ea typeface="Arial"/>
                <a:cs typeface="Arial"/>
                <a:sym typeface="Arial"/>
              </a:rPr>
              <a:t>Using CSS, you can control the colour of the text, the style of fonts, the spacing between paragraphs, how columns are sized and laid out, what background images or colors are used, layout designs, variations in display for different devices and screen sizes as well as a variety of other effects.</a:t>
            </a:r>
            <a:endParaRPr b="0" i="0" sz="1600" u="none" cap="none" strike="noStrike">
              <a:solidFill>
                <a:schemeClr val="lt1"/>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1" name="Shape 131"/>
        <p:cNvGrpSpPr/>
        <p:nvPr/>
      </p:nvGrpSpPr>
      <p:grpSpPr>
        <a:xfrm>
          <a:off x="0" y="0"/>
          <a:ext cx="0" cy="0"/>
          <a:chOff x="0" y="0"/>
          <a:chExt cx="0" cy="0"/>
        </a:xfrm>
      </p:grpSpPr>
      <p:sp>
        <p:nvSpPr>
          <p:cNvPr id="132" name="Google Shape;132;p11"/>
          <p:cNvSpPr txBox="1"/>
          <p:nvPr>
            <p:ph type="title"/>
          </p:nvPr>
        </p:nvSpPr>
        <p:spPr>
          <a:xfrm>
            <a:off x="369075" y="517325"/>
            <a:ext cx="3834000" cy="545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3000"/>
              <a:buNone/>
            </a:pPr>
            <a:r>
              <a:rPr lang="en"/>
              <a:t>Firebase</a:t>
            </a:r>
            <a:endParaRPr/>
          </a:p>
        </p:txBody>
      </p:sp>
      <p:sp>
        <p:nvSpPr>
          <p:cNvPr id="133" name="Google Shape;133;p11"/>
          <p:cNvSpPr txBox="1"/>
          <p:nvPr>
            <p:ph idx="1" type="body"/>
          </p:nvPr>
        </p:nvSpPr>
        <p:spPr>
          <a:xfrm>
            <a:off x="369075" y="1739925"/>
            <a:ext cx="3834000" cy="2900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600"/>
              </a:spcBef>
              <a:spcAft>
                <a:spcPts val="0"/>
              </a:spcAft>
              <a:buSzPts val="1600"/>
              <a:buNone/>
            </a:pPr>
            <a:r>
              <a:rPr lang="en"/>
              <a:t>Firebase helps you build and run successful apps. Backed by Google.</a:t>
            </a:r>
            <a:endParaRPr/>
          </a:p>
          <a:p>
            <a:pPr indent="0" lvl="0" marL="0" rtl="0" algn="l">
              <a:lnSpc>
                <a:spcPct val="100000"/>
              </a:lnSpc>
              <a:spcBef>
                <a:spcPts val="600"/>
              </a:spcBef>
              <a:spcAft>
                <a:spcPts val="0"/>
              </a:spcAft>
              <a:buSzPts val="1600"/>
              <a:buNone/>
            </a:pPr>
            <a:r>
              <a:rPr lang="en"/>
              <a:t>Its various features are:</a:t>
            </a:r>
            <a:endParaRPr/>
          </a:p>
          <a:p>
            <a:pPr indent="-342900" lvl="0" marL="342900" rtl="0" algn="l">
              <a:lnSpc>
                <a:spcPct val="100000"/>
              </a:lnSpc>
              <a:spcBef>
                <a:spcPts val="600"/>
              </a:spcBef>
              <a:spcAft>
                <a:spcPts val="0"/>
              </a:spcAft>
              <a:buSzPts val="1600"/>
              <a:buFont typeface="Noto Sans Symbols"/>
              <a:buChar char="❑"/>
            </a:pPr>
            <a:r>
              <a:rPr lang="en"/>
              <a:t>Real time database</a:t>
            </a:r>
            <a:endParaRPr/>
          </a:p>
          <a:p>
            <a:pPr indent="-342900" lvl="0" marL="342900" rtl="0" algn="l">
              <a:lnSpc>
                <a:spcPct val="100000"/>
              </a:lnSpc>
              <a:spcBef>
                <a:spcPts val="600"/>
              </a:spcBef>
              <a:spcAft>
                <a:spcPts val="0"/>
              </a:spcAft>
              <a:buSzPts val="1600"/>
              <a:buFont typeface="Noto Sans Symbols"/>
              <a:buChar char="❑"/>
            </a:pPr>
            <a:r>
              <a:rPr lang="en"/>
              <a:t>User authentication</a:t>
            </a:r>
            <a:endParaRPr/>
          </a:p>
          <a:p>
            <a:pPr indent="-342900" lvl="0" marL="342900" rtl="0" algn="l">
              <a:lnSpc>
                <a:spcPct val="100000"/>
              </a:lnSpc>
              <a:spcBef>
                <a:spcPts val="600"/>
              </a:spcBef>
              <a:spcAft>
                <a:spcPts val="0"/>
              </a:spcAft>
              <a:buSzPts val="1600"/>
              <a:buFont typeface="Noto Sans Symbols"/>
              <a:buChar char="❑"/>
            </a:pPr>
            <a:r>
              <a:rPr lang="en"/>
              <a:t>Hosting</a:t>
            </a:r>
            <a:endParaRPr/>
          </a:p>
        </p:txBody>
      </p:sp>
      <p:sp>
        <p:nvSpPr>
          <p:cNvPr id="134" name="Google Shape;134;p11"/>
          <p:cNvSpPr txBox="1"/>
          <p:nvPr>
            <p:ph idx="12" type="sldNum"/>
          </p:nvPr>
        </p:nvSpPr>
        <p:spPr>
          <a:xfrm>
            <a:off x="8556775" y="4752131"/>
            <a:ext cx="548700" cy="3153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8" name="Shape 138"/>
        <p:cNvGrpSpPr/>
        <p:nvPr/>
      </p:nvGrpSpPr>
      <p:grpSpPr>
        <a:xfrm>
          <a:off x="0" y="0"/>
          <a:ext cx="0" cy="0"/>
          <a:chOff x="0" y="0"/>
          <a:chExt cx="0" cy="0"/>
        </a:xfrm>
      </p:grpSpPr>
      <p:sp>
        <p:nvSpPr>
          <p:cNvPr id="139" name="Google Shape;139;p12"/>
          <p:cNvSpPr txBox="1"/>
          <p:nvPr/>
        </p:nvSpPr>
        <p:spPr>
          <a:xfrm>
            <a:off x="1306285" y="770021"/>
            <a:ext cx="3953233"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 sz="2800" u="none" cap="none" strike="noStrike">
                <a:solidFill>
                  <a:schemeClr val="lt1"/>
                </a:solidFill>
                <a:latin typeface="Arial"/>
                <a:ea typeface="Arial"/>
                <a:cs typeface="Arial"/>
                <a:sym typeface="Arial"/>
              </a:rPr>
              <a:t>FUTURE SCOPE</a:t>
            </a:r>
            <a:endParaRPr b="0" i="0" sz="2800" u="none" cap="none" strike="noStrike">
              <a:solidFill>
                <a:schemeClr val="lt1"/>
              </a:solidFill>
              <a:latin typeface="Arial"/>
              <a:ea typeface="Arial"/>
              <a:cs typeface="Arial"/>
              <a:sym typeface="Arial"/>
            </a:endParaRPr>
          </a:p>
        </p:txBody>
      </p:sp>
      <p:sp>
        <p:nvSpPr>
          <p:cNvPr id="140" name="Google Shape;140;p12"/>
          <p:cNvSpPr txBox="1"/>
          <p:nvPr/>
        </p:nvSpPr>
        <p:spPr>
          <a:xfrm>
            <a:off x="825022" y="1670670"/>
            <a:ext cx="5809534" cy="1631216"/>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rgbClr val="000000"/>
              </a:buClr>
              <a:buSzPts val="2000"/>
              <a:buFont typeface="Noto Sans Symbols"/>
              <a:buChar char="❑"/>
            </a:pPr>
            <a:r>
              <a:rPr b="0" i="0" lang="en" sz="2000" u="none" cap="none" strike="noStrike">
                <a:solidFill>
                  <a:schemeClr val="lt1"/>
                </a:solidFill>
                <a:latin typeface="Arial"/>
                <a:ea typeface="Arial"/>
                <a:cs typeface="Arial"/>
                <a:sym typeface="Arial"/>
              </a:rPr>
              <a:t>Payment gateway integration</a:t>
            </a:r>
            <a:endParaRPr/>
          </a:p>
          <a:p>
            <a:pPr indent="-285750" lvl="0" marL="285750" marR="0" rtl="0" algn="l">
              <a:lnSpc>
                <a:spcPct val="100000"/>
              </a:lnSpc>
              <a:spcBef>
                <a:spcPts val="0"/>
              </a:spcBef>
              <a:spcAft>
                <a:spcPts val="0"/>
              </a:spcAft>
              <a:buClr>
                <a:srgbClr val="000000"/>
              </a:buClr>
              <a:buSzPts val="2000"/>
              <a:buFont typeface="Noto Sans Symbols"/>
              <a:buChar char="❑"/>
            </a:pPr>
            <a:r>
              <a:rPr b="0" i="0" lang="en" sz="2000" u="none" cap="none" strike="noStrike">
                <a:solidFill>
                  <a:schemeClr val="lt1"/>
                </a:solidFill>
                <a:latin typeface="Arial"/>
                <a:ea typeface="Arial"/>
                <a:cs typeface="Arial"/>
                <a:sym typeface="Arial"/>
              </a:rPr>
              <a:t>Addition of some actual products for a fully fledged business.</a:t>
            </a:r>
            <a:endParaRPr/>
          </a:p>
          <a:p>
            <a:pPr indent="-285750" lvl="0" marL="285750" marR="0" rtl="0" algn="l">
              <a:lnSpc>
                <a:spcPct val="100000"/>
              </a:lnSpc>
              <a:spcBef>
                <a:spcPts val="0"/>
              </a:spcBef>
              <a:spcAft>
                <a:spcPts val="0"/>
              </a:spcAft>
              <a:buClr>
                <a:srgbClr val="000000"/>
              </a:buClr>
              <a:buSzPts val="2000"/>
              <a:buFont typeface="Noto Sans Symbols"/>
              <a:buChar char="❑"/>
            </a:pPr>
            <a:r>
              <a:rPr b="0" i="0" lang="en" sz="2000" u="none" cap="none" strike="noStrike">
                <a:solidFill>
                  <a:schemeClr val="lt1"/>
                </a:solidFill>
                <a:latin typeface="Arial"/>
                <a:ea typeface="Arial"/>
                <a:cs typeface="Arial"/>
                <a:sym typeface="Arial"/>
              </a:rPr>
              <a:t>Converting this into a secured and optimized website for large traffic.</a:t>
            </a:r>
            <a:endParaRPr b="0" i="0" sz="2000" u="none" cap="none" strike="noStrike">
              <a:solidFill>
                <a:schemeClr val="lt1"/>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4" name="Shape 144"/>
        <p:cNvGrpSpPr/>
        <p:nvPr/>
      </p:nvGrpSpPr>
      <p:grpSpPr>
        <a:xfrm>
          <a:off x="0" y="0"/>
          <a:ext cx="0" cy="0"/>
          <a:chOff x="0" y="0"/>
          <a:chExt cx="0" cy="0"/>
        </a:xfrm>
      </p:grpSpPr>
      <p:sp>
        <p:nvSpPr>
          <p:cNvPr id="145" name="Google Shape;145;p13"/>
          <p:cNvSpPr txBox="1"/>
          <p:nvPr>
            <p:ph idx="4294967295" type="body"/>
          </p:nvPr>
        </p:nvSpPr>
        <p:spPr>
          <a:xfrm>
            <a:off x="3896225" y="671150"/>
            <a:ext cx="4612500" cy="3848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600"/>
              </a:spcBef>
              <a:spcAft>
                <a:spcPts val="0"/>
              </a:spcAft>
              <a:buSzPts val="2000"/>
              <a:buNone/>
            </a:pPr>
            <a:r>
              <a:t/>
            </a:r>
            <a:endParaRPr>
              <a:solidFill>
                <a:schemeClr val="accent3"/>
              </a:solidFill>
              <a:highlight>
                <a:schemeClr val="accent1"/>
              </a:highlight>
              <a:latin typeface="Nixie One"/>
              <a:ea typeface="Nixie One"/>
              <a:cs typeface="Nixie One"/>
              <a:sym typeface="Nixie One"/>
            </a:endParaRPr>
          </a:p>
          <a:p>
            <a:pPr indent="0" lvl="0" marL="0" rtl="0" algn="l">
              <a:lnSpc>
                <a:spcPct val="100000"/>
              </a:lnSpc>
              <a:spcBef>
                <a:spcPts val="600"/>
              </a:spcBef>
              <a:spcAft>
                <a:spcPts val="0"/>
              </a:spcAft>
              <a:buSzPts val="2000"/>
              <a:buNone/>
            </a:pPr>
            <a:r>
              <a:t/>
            </a:r>
            <a:endParaRPr>
              <a:solidFill>
                <a:schemeClr val="accent3"/>
              </a:solidFill>
              <a:highlight>
                <a:schemeClr val="accent1"/>
              </a:highlight>
              <a:latin typeface="Nixie One"/>
              <a:ea typeface="Nixie One"/>
              <a:cs typeface="Nixie One"/>
              <a:sym typeface="Nixie One"/>
            </a:endParaRPr>
          </a:p>
          <a:p>
            <a:pPr indent="0" lvl="0" marL="0" rtl="0" algn="l">
              <a:lnSpc>
                <a:spcPct val="100000"/>
              </a:lnSpc>
              <a:spcBef>
                <a:spcPts val="600"/>
              </a:spcBef>
              <a:spcAft>
                <a:spcPts val="0"/>
              </a:spcAft>
              <a:buSzPts val="2000"/>
              <a:buNone/>
            </a:pPr>
            <a:r>
              <a:rPr lang="en">
                <a:solidFill>
                  <a:schemeClr val="accent3"/>
                </a:solidFill>
                <a:highlight>
                  <a:schemeClr val="accent1"/>
                </a:highlight>
                <a:latin typeface="Nixie One"/>
                <a:ea typeface="Nixie One"/>
                <a:cs typeface="Nixie One"/>
                <a:sym typeface="Nixie One"/>
              </a:rPr>
              <a:t>Mobile</a:t>
            </a:r>
            <a:r>
              <a:rPr lang="en">
                <a:solidFill>
                  <a:schemeClr val="dk1"/>
                </a:solidFill>
                <a:highlight>
                  <a:schemeClr val="accent1"/>
                </a:highlight>
                <a:latin typeface="Nixie One"/>
                <a:ea typeface="Nixie One"/>
                <a:cs typeface="Nixie One"/>
                <a:sym typeface="Nixie One"/>
              </a:rPr>
              <a:t> View</a:t>
            </a:r>
            <a:endParaRPr>
              <a:solidFill>
                <a:schemeClr val="dk1"/>
              </a:solidFill>
              <a:highlight>
                <a:schemeClr val="accent1"/>
              </a:highlight>
              <a:latin typeface="Nixie One"/>
              <a:ea typeface="Nixie One"/>
              <a:cs typeface="Nixie One"/>
              <a:sym typeface="Nixie One"/>
            </a:endParaRPr>
          </a:p>
        </p:txBody>
      </p:sp>
      <p:sp>
        <p:nvSpPr>
          <p:cNvPr id="146" name="Google Shape;146;p13"/>
          <p:cNvSpPr txBox="1"/>
          <p:nvPr>
            <p:ph idx="12" type="sldNum"/>
          </p:nvPr>
        </p:nvSpPr>
        <p:spPr>
          <a:xfrm>
            <a:off x="8556775" y="4752131"/>
            <a:ext cx="548700" cy="3153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grpSp>
        <p:nvGrpSpPr>
          <p:cNvPr id="147" name="Google Shape;147;p13"/>
          <p:cNvGrpSpPr/>
          <p:nvPr/>
        </p:nvGrpSpPr>
        <p:grpSpPr>
          <a:xfrm>
            <a:off x="1076850" y="373572"/>
            <a:ext cx="2119546" cy="4396359"/>
            <a:chOff x="2547150" y="238125"/>
            <a:chExt cx="2525675" cy="5238750"/>
          </a:xfrm>
        </p:grpSpPr>
        <p:sp>
          <p:nvSpPr>
            <p:cNvPr id="148" name="Google Shape;148;p13"/>
            <p:cNvSpPr/>
            <p:nvPr/>
          </p:nvSpPr>
          <p:spPr>
            <a:xfrm>
              <a:off x="2547150" y="238125"/>
              <a:ext cx="2525675" cy="5238750"/>
            </a:xfrm>
            <a:custGeom>
              <a:rect b="b" l="l" r="r" t="t"/>
              <a:pathLst>
                <a:path extrusionOk="0" h="209550" w="101027">
                  <a:moveTo>
                    <a:pt x="98629" y="18886"/>
                  </a:moveTo>
                  <a:lnTo>
                    <a:pt x="98629" y="190364"/>
                  </a:lnTo>
                  <a:lnTo>
                    <a:pt x="2398" y="190364"/>
                  </a:lnTo>
                  <a:lnTo>
                    <a:pt x="2398" y="18886"/>
                  </a:lnTo>
                  <a:close/>
                  <a:moveTo>
                    <a:pt x="10343" y="0"/>
                  </a:moveTo>
                  <a:lnTo>
                    <a:pt x="9293" y="75"/>
                  </a:lnTo>
                  <a:lnTo>
                    <a:pt x="8244" y="225"/>
                  </a:lnTo>
                  <a:lnTo>
                    <a:pt x="7270" y="450"/>
                  </a:lnTo>
                  <a:lnTo>
                    <a:pt x="6295" y="824"/>
                  </a:lnTo>
                  <a:lnTo>
                    <a:pt x="5396" y="1274"/>
                  </a:lnTo>
                  <a:lnTo>
                    <a:pt x="4572" y="1799"/>
                  </a:lnTo>
                  <a:lnTo>
                    <a:pt x="3747" y="2398"/>
                  </a:lnTo>
                  <a:lnTo>
                    <a:pt x="2998" y="3073"/>
                  </a:lnTo>
                  <a:lnTo>
                    <a:pt x="2323" y="3747"/>
                  </a:lnTo>
                  <a:lnTo>
                    <a:pt x="1724" y="4572"/>
                  </a:lnTo>
                  <a:lnTo>
                    <a:pt x="1199" y="5396"/>
                  </a:lnTo>
                  <a:lnTo>
                    <a:pt x="824" y="6370"/>
                  </a:lnTo>
                  <a:lnTo>
                    <a:pt x="450" y="7270"/>
                  </a:lnTo>
                  <a:lnTo>
                    <a:pt x="225" y="8319"/>
                  </a:lnTo>
                  <a:lnTo>
                    <a:pt x="0" y="9293"/>
                  </a:lnTo>
                  <a:lnTo>
                    <a:pt x="0" y="10343"/>
                  </a:lnTo>
                  <a:lnTo>
                    <a:pt x="0" y="199207"/>
                  </a:lnTo>
                  <a:lnTo>
                    <a:pt x="0" y="200257"/>
                  </a:lnTo>
                  <a:lnTo>
                    <a:pt x="225" y="201231"/>
                  </a:lnTo>
                  <a:lnTo>
                    <a:pt x="450" y="202280"/>
                  </a:lnTo>
                  <a:lnTo>
                    <a:pt x="824" y="203180"/>
                  </a:lnTo>
                  <a:lnTo>
                    <a:pt x="1199" y="204154"/>
                  </a:lnTo>
                  <a:lnTo>
                    <a:pt x="1724" y="204978"/>
                  </a:lnTo>
                  <a:lnTo>
                    <a:pt x="2323" y="205803"/>
                  </a:lnTo>
                  <a:lnTo>
                    <a:pt x="2998" y="206477"/>
                  </a:lnTo>
                  <a:lnTo>
                    <a:pt x="3747" y="207152"/>
                  </a:lnTo>
                  <a:lnTo>
                    <a:pt x="4572" y="207751"/>
                  </a:lnTo>
                  <a:lnTo>
                    <a:pt x="5396" y="208276"/>
                  </a:lnTo>
                  <a:lnTo>
                    <a:pt x="6295" y="208726"/>
                  </a:lnTo>
                  <a:lnTo>
                    <a:pt x="7270" y="209100"/>
                  </a:lnTo>
                  <a:lnTo>
                    <a:pt x="8244" y="209325"/>
                  </a:lnTo>
                  <a:lnTo>
                    <a:pt x="9293" y="209475"/>
                  </a:lnTo>
                  <a:lnTo>
                    <a:pt x="10343" y="209550"/>
                  </a:lnTo>
                  <a:lnTo>
                    <a:pt x="90610" y="209550"/>
                  </a:lnTo>
                  <a:lnTo>
                    <a:pt x="91659" y="209475"/>
                  </a:lnTo>
                  <a:lnTo>
                    <a:pt x="92708" y="209325"/>
                  </a:lnTo>
                  <a:lnTo>
                    <a:pt x="93682" y="209100"/>
                  </a:lnTo>
                  <a:lnTo>
                    <a:pt x="94657" y="208726"/>
                  </a:lnTo>
                  <a:lnTo>
                    <a:pt x="95556" y="208276"/>
                  </a:lnTo>
                  <a:lnTo>
                    <a:pt x="96455" y="207751"/>
                  </a:lnTo>
                  <a:lnTo>
                    <a:pt x="97205" y="207152"/>
                  </a:lnTo>
                  <a:lnTo>
                    <a:pt x="97954" y="206477"/>
                  </a:lnTo>
                  <a:lnTo>
                    <a:pt x="98629" y="205803"/>
                  </a:lnTo>
                  <a:lnTo>
                    <a:pt x="99228" y="204978"/>
                  </a:lnTo>
                  <a:lnTo>
                    <a:pt x="99753" y="204154"/>
                  </a:lnTo>
                  <a:lnTo>
                    <a:pt x="100203" y="203180"/>
                  </a:lnTo>
                  <a:lnTo>
                    <a:pt x="100577" y="202280"/>
                  </a:lnTo>
                  <a:lnTo>
                    <a:pt x="100802" y="201231"/>
                  </a:lnTo>
                  <a:lnTo>
                    <a:pt x="100952" y="200257"/>
                  </a:lnTo>
                  <a:lnTo>
                    <a:pt x="101027" y="199207"/>
                  </a:lnTo>
                  <a:lnTo>
                    <a:pt x="101027" y="10343"/>
                  </a:lnTo>
                  <a:lnTo>
                    <a:pt x="100952" y="9293"/>
                  </a:lnTo>
                  <a:lnTo>
                    <a:pt x="100802" y="8319"/>
                  </a:lnTo>
                  <a:lnTo>
                    <a:pt x="100577" y="7270"/>
                  </a:lnTo>
                  <a:lnTo>
                    <a:pt x="100203" y="6370"/>
                  </a:lnTo>
                  <a:lnTo>
                    <a:pt x="99753" y="5396"/>
                  </a:lnTo>
                  <a:lnTo>
                    <a:pt x="99228" y="4572"/>
                  </a:lnTo>
                  <a:lnTo>
                    <a:pt x="98629" y="3747"/>
                  </a:lnTo>
                  <a:lnTo>
                    <a:pt x="97954" y="3073"/>
                  </a:lnTo>
                  <a:lnTo>
                    <a:pt x="97205" y="2398"/>
                  </a:lnTo>
                  <a:lnTo>
                    <a:pt x="96455" y="1799"/>
                  </a:lnTo>
                  <a:lnTo>
                    <a:pt x="95556" y="1274"/>
                  </a:lnTo>
                  <a:lnTo>
                    <a:pt x="94657" y="824"/>
                  </a:lnTo>
                  <a:lnTo>
                    <a:pt x="93682" y="450"/>
                  </a:lnTo>
                  <a:lnTo>
                    <a:pt x="92708" y="225"/>
                  </a:lnTo>
                  <a:lnTo>
                    <a:pt x="91659" y="75"/>
                  </a:lnTo>
                  <a:lnTo>
                    <a:pt x="90610" y="0"/>
                  </a:lnTo>
                  <a:close/>
                </a:path>
              </a:pathLst>
            </a:custGeom>
            <a:solidFill>
              <a:schemeClr val="l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 name="Google Shape;149;p13"/>
            <p:cNvSpPr/>
            <p:nvPr/>
          </p:nvSpPr>
          <p:spPr>
            <a:xfrm>
              <a:off x="3557025" y="5147100"/>
              <a:ext cx="504050" cy="179900"/>
            </a:xfrm>
            <a:custGeom>
              <a:rect b="b" l="l" r="r" t="t"/>
              <a:pathLst>
                <a:path extrusionOk="0" h="7196" w="20162">
                  <a:moveTo>
                    <a:pt x="3598" y="0"/>
                  </a:moveTo>
                  <a:lnTo>
                    <a:pt x="2849" y="75"/>
                  </a:lnTo>
                  <a:lnTo>
                    <a:pt x="2174" y="300"/>
                  </a:lnTo>
                  <a:lnTo>
                    <a:pt x="1575" y="600"/>
                  </a:lnTo>
                  <a:lnTo>
                    <a:pt x="1050" y="1050"/>
                  </a:lnTo>
                  <a:lnTo>
                    <a:pt x="600" y="1574"/>
                  </a:lnTo>
                  <a:lnTo>
                    <a:pt x="301" y="2174"/>
                  </a:lnTo>
                  <a:lnTo>
                    <a:pt x="76" y="2848"/>
                  </a:lnTo>
                  <a:lnTo>
                    <a:pt x="1" y="3598"/>
                  </a:lnTo>
                  <a:lnTo>
                    <a:pt x="76" y="4347"/>
                  </a:lnTo>
                  <a:lnTo>
                    <a:pt x="301" y="5022"/>
                  </a:lnTo>
                  <a:lnTo>
                    <a:pt x="600" y="5621"/>
                  </a:lnTo>
                  <a:lnTo>
                    <a:pt x="1050" y="6146"/>
                  </a:lnTo>
                  <a:lnTo>
                    <a:pt x="1575" y="6596"/>
                  </a:lnTo>
                  <a:lnTo>
                    <a:pt x="2174" y="6896"/>
                  </a:lnTo>
                  <a:lnTo>
                    <a:pt x="2849" y="7120"/>
                  </a:lnTo>
                  <a:lnTo>
                    <a:pt x="3598" y="7195"/>
                  </a:lnTo>
                  <a:lnTo>
                    <a:pt x="16639" y="7195"/>
                  </a:lnTo>
                  <a:lnTo>
                    <a:pt x="17313" y="7120"/>
                  </a:lnTo>
                  <a:lnTo>
                    <a:pt x="17988" y="6896"/>
                  </a:lnTo>
                  <a:lnTo>
                    <a:pt x="18587" y="6596"/>
                  </a:lnTo>
                  <a:lnTo>
                    <a:pt x="19112" y="6146"/>
                  </a:lnTo>
                  <a:lnTo>
                    <a:pt x="19562" y="5621"/>
                  </a:lnTo>
                  <a:lnTo>
                    <a:pt x="19861" y="5022"/>
                  </a:lnTo>
                  <a:lnTo>
                    <a:pt x="20086" y="4347"/>
                  </a:lnTo>
                  <a:lnTo>
                    <a:pt x="20161" y="3598"/>
                  </a:lnTo>
                  <a:lnTo>
                    <a:pt x="20086" y="2848"/>
                  </a:lnTo>
                  <a:lnTo>
                    <a:pt x="19861" y="2174"/>
                  </a:lnTo>
                  <a:lnTo>
                    <a:pt x="19562" y="1574"/>
                  </a:lnTo>
                  <a:lnTo>
                    <a:pt x="19112" y="1050"/>
                  </a:lnTo>
                  <a:lnTo>
                    <a:pt x="18587" y="600"/>
                  </a:lnTo>
                  <a:lnTo>
                    <a:pt x="17988" y="300"/>
                  </a:lnTo>
                  <a:lnTo>
                    <a:pt x="17313" y="75"/>
                  </a:lnTo>
                  <a:lnTo>
                    <a:pt x="16639" y="0"/>
                  </a:lnTo>
                  <a:close/>
                </a:path>
              </a:pathLst>
            </a:custGeom>
            <a:solidFill>
              <a:schemeClr val="lt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 name="Google Shape;150;p13"/>
            <p:cNvSpPr/>
            <p:nvPr/>
          </p:nvSpPr>
          <p:spPr>
            <a:xfrm>
              <a:off x="3008050" y="423600"/>
              <a:ext cx="99325" cy="99325"/>
            </a:xfrm>
            <a:custGeom>
              <a:rect b="b" l="l" r="r" t="t"/>
              <a:pathLst>
                <a:path extrusionOk="0" h="3973" w="3973">
                  <a:moveTo>
                    <a:pt x="2024" y="1"/>
                  </a:moveTo>
                  <a:lnTo>
                    <a:pt x="1575" y="76"/>
                  </a:lnTo>
                  <a:lnTo>
                    <a:pt x="1200" y="151"/>
                  </a:lnTo>
                  <a:lnTo>
                    <a:pt x="900" y="375"/>
                  </a:lnTo>
                  <a:lnTo>
                    <a:pt x="600" y="600"/>
                  </a:lnTo>
                  <a:lnTo>
                    <a:pt x="375" y="900"/>
                  </a:lnTo>
                  <a:lnTo>
                    <a:pt x="151" y="1200"/>
                  </a:lnTo>
                  <a:lnTo>
                    <a:pt x="76" y="1575"/>
                  </a:lnTo>
                  <a:lnTo>
                    <a:pt x="1" y="2024"/>
                  </a:lnTo>
                  <a:lnTo>
                    <a:pt x="76" y="2399"/>
                  </a:lnTo>
                  <a:lnTo>
                    <a:pt x="151" y="2774"/>
                  </a:lnTo>
                  <a:lnTo>
                    <a:pt x="375" y="3073"/>
                  </a:lnTo>
                  <a:lnTo>
                    <a:pt x="600" y="3373"/>
                  </a:lnTo>
                  <a:lnTo>
                    <a:pt x="900" y="3673"/>
                  </a:lnTo>
                  <a:lnTo>
                    <a:pt x="1200" y="3823"/>
                  </a:lnTo>
                  <a:lnTo>
                    <a:pt x="1575" y="3973"/>
                  </a:lnTo>
                  <a:lnTo>
                    <a:pt x="2399" y="3973"/>
                  </a:lnTo>
                  <a:lnTo>
                    <a:pt x="2774"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4" y="151"/>
                  </a:lnTo>
                  <a:lnTo>
                    <a:pt x="2399" y="76"/>
                  </a:lnTo>
                  <a:lnTo>
                    <a:pt x="2024" y="1"/>
                  </a:lnTo>
                  <a:close/>
                </a:path>
              </a:pathLst>
            </a:custGeom>
            <a:solidFill>
              <a:schemeClr val="lt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 name="Google Shape;151;p13"/>
            <p:cNvSpPr/>
            <p:nvPr/>
          </p:nvSpPr>
          <p:spPr>
            <a:xfrm>
              <a:off x="3566400" y="434850"/>
              <a:ext cx="487175" cy="76850"/>
            </a:xfrm>
            <a:custGeom>
              <a:rect b="b" l="l" r="r" t="t"/>
              <a:pathLst>
                <a:path extrusionOk="0" h="3074" w="19487">
                  <a:moveTo>
                    <a:pt x="1275" y="0"/>
                  </a:moveTo>
                  <a:lnTo>
                    <a:pt x="1050" y="75"/>
                  </a:lnTo>
                  <a:lnTo>
                    <a:pt x="750" y="150"/>
                  </a:lnTo>
                  <a:lnTo>
                    <a:pt x="525" y="300"/>
                  </a:lnTo>
                  <a:lnTo>
                    <a:pt x="375" y="450"/>
                  </a:lnTo>
                  <a:lnTo>
                    <a:pt x="225" y="675"/>
                  </a:lnTo>
                  <a:lnTo>
                    <a:pt x="75" y="975"/>
                  </a:lnTo>
                  <a:lnTo>
                    <a:pt x="1" y="1274"/>
                  </a:lnTo>
                  <a:lnTo>
                    <a:pt x="1" y="1574"/>
                  </a:lnTo>
                  <a:lnTo>
                    <a:pt x="1" y="1874"/>
                  </a:lnTo>
                  <a:lnTo>
                    <a:pt x="75" y="2174"/>
                  </a:lnTo>
                  <a:lnTo>
                    <a:pt x="225" y="2399"/>
                  </a:lnTo>
                  <a:lnTo>
                    <a:pt x="375" y="2623"/>
                  </a:lnTo>
                  <a:lnTo>
                    <a:pt x="525" y="2773"/>
                  </a:lnTo>
                  <a:lnTo>
                    <a:pt x="750" y="2923"/>
                  </a:lnTo>
                  <a:lnTo>
                    <a:pt x="1050" y="2998"/>
                  </a:lnTo>
                  <a:lnTo>
                    <a:pt x="1275" y="3073"/>
                  </a:lnTo>
                  <a:lnTo>
                    <a:pt x="18137" y="3073"/>
                  </a:lnTo>
                  <a:lnTo>
                    <a:pt x="18437" y="2998"/>
                  </a:lnTo>
                  <a:lnTo>
                    <a:pt x="18662" y="2923"/>
                  </a:lnTo>
                  <a:lnTo>
                    <a:pt x="18887" y="2773"/>
                  </a:lnTo>
                  <a:lnTo>
                    <a:pt x="19112" y="2623"/>
                  </a:lnTo>
                  <a:lnTo>
                    <a:pt x="19262" y="2399"/>
                  </a:lnTo>
                  <a:lnTo>
                    <a:pt x="19337" y="2174"/>
                  </a:lnTo>
                  <a:lnTo>
                    <a:pt x="19412" y="1874"/>
                  </a:lnTo>
                  <a:lnTo>
                    <a:pt x="19486" y="1574"/>
                  </a:lnTo>
                  <a:lnTo>
                    <a:pt x="19412" y="1274"/>
                  </a:lnTo>
                  <a:lnTo>
                    <a:pt x="19337" y="975"/>
                  </a:lnTo>
                  <a:lnTo>
                    <a:pt x="19262" y="675"/>
                  </a:lnTo>
                  <a:lnTo>
                    <a:pt x="19112" y="450"/>
                  </a:lnTo>
                  <a:lnTo>
                    <a:pt x="18887" y="300"/>
                  </a:lnTo>
                  <a:lnTo>
                    <a:pt x="18662" y="150"/>
                  </a:lnTo>
                  <a:lnTo>
                    <a:pt x="18437" y="75"/>
                  </a:lnTo>
                  <a:lnTo>
                    <a:pt x="18137" y="0"/>
                  </a:lnTo>
                  <a:close/>
                </a:path>
              </a:pathLst>
            </a:custGeom>
            <a:solidFill>
              <a:schemeClr val="lt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52" name="Google Shape;152;p13"/>
          <p:cNvPicPr preferRelativeResize="0"/>
          <p:nvPr/>
        </p:nvPicPr>
        <p:blipFill rotWithShape="1">
          <a:blip r:embed="rId4">
            <a:alphaModFix/>
          </a:blip>
          <a:srcRect b="0" l="0" r="0" t="0"/>
          <a:stretch/>
        </p:blipFill>
        <p:spPr>
          <a:xfrm>
            <a:off x="1144465" y="753264"/>
            <a:ext cx="1997495" cy="363697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6" name="Shape 156"/>
        <p:cNvGrpSpPr/>
        <p:nvPr/>
      </p:nvGrpSpPr>
      <p:grpSpPr>
        <a:xfrm>
          <a:off x="0" y="0"/>
          <a:ext cx="0" cy="0"/>
          <a:chOff x="0" y="0"/>
          <a:chExt cx="0" cy="0"/>
        </a:xfrm>
      </p:grpSpPr>
      <p:sp>
        <p:nvSpPr>
          <p:cNvPr id="157" name="Google Shape;157;p14"/>
          <p:cNvSpPr txBox="1"/>
          <p:nvPr>
            <p:ph idx="12" type="sldNum"/>
          </p:nvPr>
        </p:nvSpPr>
        <p:spPr>
          <a:xfrm>
            <a:off x="8556775" y="4752131"/>
            <a:ext cx="548700" cy="3153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sp>
        <p:nvSpPr>
          <p:cNvPr id="158" name="Google Shape;158;p14"/>
          <p:cNvSpPr txBox="1"/>
          <p:nvPr>
            <p:ph idx="4294967295" type="body"/>
          </p:nvPr>
        </p:nvSpPr>
        <p:spPr>
          <a:xfrm>
            <a:off x="3896225" y="671150"/>
            <a:ext cx="4612500" cy="3848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600"/>
              </a:spcBef>
              <a:spcAft>
                <a:spcPts val="0"/>
              </a:spcAft>
              <a:buSzPts val="2000"/>
              <a:buNone/>
            </a:pPr>
            <a:r>
              <a:t/>
            </a:r>
            <a:endParaRPr>
              <a:solidFill>
                <a:schemeClr val="accent3"/>
              </a:solidFill>
              <a:highlight>
                <a:schemeClr val="accent1"/>
              </a:highlight>
              <a:latin typeface="Nixie One"/>
              <a:ea typeface="Nixie One"/>
              <a:cs typeface="Nixie One"/>
              <a:sym typeface="Nixie One"/>
            </a:endParaRPr>
          </a:p>
          <a:p>
            <a:pPr indent="0" lvl="0" marL="0" rtl="0" algn="l">
              <a:lnSpc>
                <a:spcPct val="100000"/>
              </a:lnSpc>
              <a:spcBef>
                <a:spcPts val="600"/>
              </a:spcBef>
              <a:spcAft>
                <a:spcPts val="0"/>
              </a:spcAft>
              <a:buSzPts val="2000"/>
              <a:buNone/>
            </a:pPr>
            <a:r>
              <a:rPr lang="en">
                <a:solidFill>
                  <a:schemeClr val="accent3"/>
                </a:solidFill>
                <a:highlight>
                  <a:schemeClr val="accent1"/>
                </a:highlight>
                <a:latin typeface="Nixie One"/>
                <a:ea typeface="Nixie One"/>
                <a:cs typeface="Nixie One"/>
                <a:sym typeface="Nixie One"/>
              </a:rPr>
              <a:t>Tablet</a:t>
            </a:r>
            <a:r>
              <a:rPr lang="en">
                <a:solidFill>
                  <a:schemeClr val="dk1"/>
                </a:solidFill>
                <a:highlight>
                  <a:schemeClr val="accent1"/>
                </a:highlight>
                <a:latin typeface="Nixie One"/>
                <a:ea typeface="Nixie One"/>
                <a:cs typeface="Nixie One"/>
                <a:sym typeface="Nixie One"/>
              </a:rPr>
              <a:t> View</a:t>
            </a:r>
            <a:endParaRPr>
              <a:solidFill>
                <a:schemeClr val="dk1"/>
              </a:solidFill>
              <a:highlight>
                <a:schemeClr val="accent1"/>
              </a:highlight>
              <a:latin typeface="Nixie One"/>
              <a:ea typeface="Nixie One"/>
              <a:cs typeface="Nixie One"/>
              <a:sym typeface="Nixie One"/>
            </a:endParaRPr>
          </a:p>
          <a:p>
            <a:pPr indent="0" lvl="0" marL="0" rtl="0" algn="l">
              <a:lnSpc>
                <a:spcPct val="100000"/>
              </a:lnSpc>
              <a:spcBef>
                <a:spcPts val="600"/>
              </a:spcBef>
              <a:spcAft>
                <a:spcPts val="0"/>
              </a:spcAft>
              <a:buSzPts val="2000"/>
              <a:buNone/>
            </a:pPr>
            <a:r>
              <a:rPr lang="en" sz="2400"/>
              <a:t>.</a:t>
            </a:r>
            <a:endParaRPr sz="2400"/>
          </a:p>
        </p:txBody>
      </p:sp>
      <p:grpSp>
        <p:nvGrpSpPr>
          <p:cNvPr id="159" name="Google Shape;159;p14"/>
          <p:cNvGrpSpPr/>
          <p:nvPr/>
        </p:nvGrpSpPr>
        <p:grpSpPr>
          <a:xfrm>
            <a:off x="660777" y="465959"/>
            <a:ext cx="2736410" cy="4222433"/>
            <a:chOff x="2112475" y="238125"/>
            <a:chExt cx="3395050" cy="5238750"/>
          </a:xfrm>
        </p:grpSpPr>
        <p:sp>
          <p:nvSpPr>
            <p:cNvPr id="160" name="Google Shape;160;p14"/>
            <p:cNvSpPr/>
            <p:nvPr/>
          </p:nvSpPr>
          <p:spPr>
            <a:xfrm>
              <a:off x="2112475" y="238125"/>
              <a:ext cx="3395050" cy="5238750"/>
            </a:xfrm>
            <a:custGeom>
              <a:rect b="b" l="l" r="r" t="t"/>
              <a:pathLst>
                <a:path extrusionOk="0" h="209550" w="135802">
                  <a:moveTo>
                    <a:pt x="132205" y="18886"/>
                  </a:moveTo>
                  <a:lnTo>
                    <a:pt x="132205" y="190364"/>
                  </a:lnTo>
                  <a:lnTo>
                    <a:pt x="3597" y="190364"/>
                  </a:lnTo>
                  <a:lnTo>
                    <a:pt x="3597" y="18886"/>
                  </a:lnTo>
                  <a:close/>
                  <a:moveTo>
                    <a:pt x="8019" y="0"/>
                  </a:moveTo>
                  <a:lnTo>
                    <a:pt x="7270" y="75"/>
                  </a:lnTo>
                  <a:lnTo>
                    <a:pt x="6445" y="150"/>
                  </a:lnTo>
                  <a:lnTo>
                    <a:pt x="5696" y="375"/>
                  </a:lnTo>
                  <a:lnTo>
                    <a:pt x="4946" y="600"/>
                  </a:lnTo>
                  <a:lnTo>
                    <a:pt x="4197" y="974"/>
                  </a:lnTo>
                  <a:lnTo>
                    <a:pt x="3522" y="1349"/>
                  </a:lnTo>
                  <a:lnTo>
                    <a:pt x="2923" y="1874"/>
                  </a:lnTo>
                  <a:lnTo>
                    <a:pt x="2323" y="2323"/>
                  </a:lnTo>
                  <a:lnTo>
                    <a:pt x="1874" y="2923"/>
                  </a:lnTo>
                  <a:lnTo>
                    <a:pt x="1349" y="3522"/>
                  </a:lnTo>
                  <a:lnTo>
                    <a:pt x="974" y="4197"/>
                  </a:lnTo>
                  <a:lnTo>
                    <a:pt x="600" y="4946"/>
                  </a:lnTo>
                  <a:lnTo>
                    <a:pt x="375" y="5696"/>
                  </a:lnTo>
                  <a:lnTo>
                    <a:pt x="150" y="6445"/>
                  </a:lnTo>
                  <a:lnTo>
                    <a:pt x="75" y="7270"/>
                  </a:lnTo>
                  <a:lnTo>
                    <a:pt x="0" y="8019"/>
                  </a:lnTo>
                  <a:lnTo>
                    <a:pt x="0" y="201531"/>
                  </a:lnTo>
                  <a:lnTo>
                    <a:pt x="75" y="202280"/>
                  </a:lnTo>
                  <a:lnTo>
                    <a:pt x="150" y="203105"/>
                  </a:lnTo>
                  <a:lnTo>
                    <a:pt x="375" y="203854"/>
                  </a:lnTo>
                  <a:lnTo>
                    <a:pt x="600" y="204604"/>
                  </a:lnTo>
                  <a:lnTo>
                    <a:pt x="974" y="205353"/>
                  </a:lnTo>
                  <a:lnTo>
                    <a:pt x="1349" y="206028"/>
                  </a:lnTo>
                  <a:lnTo>
                    <a:pt x="1874" y="206627"/>
                  </a:lnTo>
                  <a:lnTo>
                    <a:pt x="2323" y="207227"/>
                  </a:lnTo>
                  <a:lnTo>
                    <a:pt x="2923" y="207676"/>
                  </a:lnTo>
                  <a:lnTo>
                    <a:pt x="3522" y="208201"/>
                  </a:lnTo>
                  <a:lnTo>
                    <a:pt x="4197" y="208576"/>
                  </a:lnTo>
                  <a:lnTo>
                    <a:pt x="4946" y="208950"/>
                  </a:lnTo>
                  <a:lnTo>
                    <a:pt x="5696" y="209175"/>
                  </a:lnTo>
                  <a:lnTo>
                    <a:pt x="6445" y="209400"/>
                  </a:lnTo>
                  <a:lnTo>
                    <a:pt x="7270" y="209475"/>
                  </a:lnTo>
                  <a:lnTo>
                    <a:pt x="8019" y="209550"/>
                  </a:lnTo>
                  <a:lnTo>
                    <a:pt x="127783" y="209550"/>
                  </a:lnTo>
                  <a:lnTo>
                    <a:pt x="128532" y="209475"/>
                  </a:lnTo>
                  <a:lnTo>
                    <a:pt x="129357" y="209400"/>
                  </a:lnTo>
                  <a:lnTo>
                    <a:pt x="130106" y="209175"/>
                  </a:lnTo>
                  <a:lnTo>
                    <a:pt x="130856" y="208950"/>
                  </a:lnTo>
                  <a:lnTo>
                    <a:pt x="131605" y="208576"/>
                  </a:lnTo>
                  <a:lnTo>
                    <a:pt x="132280" y="208201"/>
                  </a:lnTo>
                  <a:lnTo>
                    <a:pt x="132879" y="207676"/>
                  </a:lnTo>
                  <a:lnTo>
                    <a:pt x="133479" y="207227"/>
                  </a:lnTo>
                  <a:lnTo>
                    <a:pt x="133928" y="206627"/>
                  </a:lnTo>
                  <a:lnTo>
                    <a:pt x="134453" y="206028"/>
                  </a:lnTo>
                  <a:lnTo>
                    <a:pt x="134828" y="205353"/>
                  </a:lnTo>
                  <a:lnTo>
                    <a:pt x="135202" y="204604"/>
                  </a:lnTo>
                  <a:lnTo>
                    <a:pt x="135427" y="203854"/>
                  </a:lnTo>
                  <a:lnTo>
                    <a:pt x="135652" y="203105"/>
                  </a:lnTo>
                  <a:lnTo>
                    <a:pt x="135727" y="202280"/>
                  </a:lnTo>
                  <a:lnTo>
                    <a:pt x="135802" y="201531"/>
                  </a:lnTo>
                  <a:lnTo>
                    <a:pt x="135802" y="8019"/>
                  </a:lnTo>
                  <a:lnTo>
                    <a:pt x="135727" y="7270"/>
                  </a:lnTo>
                  <a:lnTo>
                    <a:pt x="135652" y="6445"/>
                  </a:lnTo>
                  <a:lnTo>
                    <a:pt x="135427" y="5696"/>
                  </a:lnTo>
                  <a:lnTo>
                    <a:pt x="135202" y="4946"/>
                  </a:lnTo>
                  <a:lnTo>
                    <a:pt x="134828" y="4197"/>
                  </a:lnTo>
                  <a:lnTo>
                    <a:pt x="134453" y="3522"/>
                  </a:lnTo>
                  <a:lnTo>
                    <a:pt x="133928" y="2923"/>
                  </a:lnTo>
                  <a:lnTo>
                    <a:pt x="133479" y="2323"/>
                  </a:lnTo>
                  <a:lnTo>
                    <a:pt x="132879" y="1874"/>
                  </a:lnTo>
                  <a:lnTo>
                    <a:pt x="132280" y="1349"/>
                  </a:lnTo>
                  <a:lnTo>
                    <a:pt x="131605" y="974"/>
                  </a:lnTo>
                  <a:lnTo>
                    <a:pt x="130856" y="600"/>
                  </a:lnTo>
                  <a:lnTo>
                    <a:pt x="130106" y="375"/>
                  </a:lnTo>
                  <a:lnTo>
                    <a:pt x="129357" y="150"/>
                  </a:lnTo>
                  <a:lnTo>
                    <a:pt x="128532" y="75"/>
                  </a:lnTo>
                  <a:lnTo>
                    <a:pt x="127783" y="0"/>
                  </a:lnTo>
                  <a:close/>
                </a:path>
              </a:pathLst>
            </a:custGeom>
            <a:solidFill>
              <a:schemeClr val="l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 name="Google Shape;161;p14"/>
            <p:cNvSpPr/>
            <p:nvPr/>
          </p:nvSpPr>
          <p:spPr>
            <a:xfrm>
              <a:off x="3671350" y="5147100"/>
              <a:ext cx="279175" cy="179900"/>
            </a:xfrm>
            <a:custGeom>
              <a:rect b="b" l="l" r="r" t="t"/>
              <a:pathLst>
                <a:path extrusionOk="0" h="7196" w="11167">
                  <a:moveTo>
                    <a:pt x="3597" y="0"/>
                  </a:moveTo>
                  <a:lnTo>
                    <a:pt x="2848" y="75"/>
                  </a:lnTo>
                  <a:lnTo>
                    <a:pt x="2173" y="300"/>
                  </a:lnTo>
                  <a:lnTo>
                    <a:pt x="1574" y="600"/>
                  </a:lnTo>
                  <a:lnTo>
                    <a:pt x="1049" y="1050"/>
                  </a:lnTo>
                  <a:lnTo>
                    <a:pt x="600" y="1574"/>
                  </a:lnTo>
                  <a:lnTo>
                    <a:pt x="300" y="2174"/>
                  </a:lnTo>
                  <a:lnTo>
                    <a:pt x="75" y="2848"/>
                  </a:lnTo>
                  <a:lnTo>
                    <a:pt x="0" y="3598"/>
                  </a:lnTo>
                  <a:lnTo>
                    <a:pt x="75" y="4347"/>
                  </a:lnTo>
                  <a:lnTo>
                    <a:pt x="300" y="5022"/>
                  </a:lnTo>
                  <a:lnTo>
                    <a:pt x="600" y="5621"/>
                  </a:lnTo>
                  <a:lnTo>
                    <a:pt x="1049" y="6146"/>
                  </a:lnTo>
                  <a:lnTo>
                    <a:pt x="1574" y="6596"/>
                  </a:lnTo>
                  <a:lnTo>
                    <a:pt x="2173" y="6896"/>
                  </a:lnTo>
                  <a:lnTo>
                    <a:pt x="2848" y="7120"/>
                  </a:lnTo>
                  <a:lnTo>
                    <a:pt x="3597" y="7195"/>
                  </a:lnTo>
                  <a:lnTo>
                    <a:pt x="7644" y="7195"/>
                  </a:lnTo>
                  <a:lnTo>
                    <a:pt x="8319" y="7120"/>
                  </a:lnTo>
                  <a:lnTo>
                    <a:pt x="8994" y="6896"/>
                  </a:lnTo>
                  <a:lnTo>
                    <a:pt x="9593" y="6596"/>
                  </a:lnTo>
                  <a:lnTo>
                    <a:pt x="10118" y="6146"/>
                  </a:lnTo>
                  <a:lnTo>
                    <a:pt x="10567" y="5621"/>
                  </a:lnTo>
                  <a:lnTo>
                    <a:pt x="10867" y="5022"/>
                  </a:lnTo>
                  <a:lnTo>
                    <a:pt x="11092" y="4347"/>
                  </a:lnTo>
                  <a:lnTo>
                    <a:pt x="11167" y="3598"/>
                  </a:lnTo>
                  <a:lnTo>
                    <a:pt x="11092" y="2848"/>
                  </a:lnTo>
                  <a:lnTo>
                    <a:pt x="10867" y="2174"/>
                  </a:lnTo>
                  <a:lnTo>
                    <a:pt x="10567" y="1574"/>
                  </a:lnTo>
                  <a:lnTo>
                    <a:pt x="10118" y="1050"/>
                  </a:lnTo>
                  <a:lnTo>
                    <a:pt x="9593" y="600"/>
                  </a:lnTo>
                  <a:lnTo>
                    <a:pt x="8994" y="300"/>
                  </a:lnTo>
                  <a:lnTo>
                    <a:pt x="8319" y="75"/>
                  </a:lnTo>
                  <a:lnTo>
                    <a:pt x="7644" y="0"/>
                  </a:lnTo>
                  <a:close/>
                </a:path>
              </a:pathLst>
            </a:custGeom>
            <a:solidFill>
              <a:schemeClr val="lt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 name="Google Shape;162;p14"/>
            <p:cNvSpPr/>
            <p:nvPr/>
          </p:nvSpPr>
          <p:spPr>
            <a:xfrm>
              <a:off x="3650725" y="446100"/>
              <a:ext cx="54375" cy="54350"/>
            </a:xfrm>
            <a:custGeom>
              <a:rect b="b" l="l" r="r" t="t"/>
              <a:pathLst>
                <a:path extrusionOk="0" h="2174" w="2175">
                  <a:moveTo>
                    <a:pt x="1125" y="0"/>
                  </a:moveTo>
                  <a:lnTo>
                    <a:pt x="825" y="75"/>
                  </a:lnTo>
                  <a:lnTo>
                    <a:pt x="675" y="75"/>
                  </a:lnTo>
                  <a:lnTo>
                    <a:pt x="450" y="225"/>
                  </a:lnTo>
                  <a:lnTo>
                    <a:pt x="300" y="300"/>
                  </a:lnTo>
                  <a:lnTo>
                    <a:pt x="225" y="525"/>
                  </a:lnTo>
                  <a:lnTo>
                    <a:pt x="76" y="675"/>
                  </a:lnTo>
                  <a:lnTo>
                    <a:pt x="1" y="824"/>
                  </a:lnTo>
                  <a:lnTo>
                    <a:pt x="1" y="1124"/>
                  </a:lnTo>
                  <a:lnTo>
                    <a:pt x="1" y="1349"/>
                  </a:lnTo>
                  <a:lnTo>
                    <a:pt x="76" y="1499"/>
                  </a:lnTo>
                  <a:lnTo>
                    <a:pt x="225" y="1649"/>
                  </a:lnTo>
                  <a:lnTo>
                    <a:pt x="300" y="1874"/>
                  </a:lnTo>
                  <a:lnTo>
                    <a:pt x="450" y="2024"/>
                  </a:lnTo>
                  <a:lnTo>
                    <a:pt x="675" y="2099"/>
                  </a:lnTo>
                  <a:lnTo>
                    <a:pt x="825" y="2173"/>
                  </a:lnTo>
                  <a:lnTo>
                    <a:pt x="1275" y="2173"/>
                  </a:lnTo>
                  <a:lnTo>
                    <a:pt x="1500" y="2099"/>
                  </a:lnTo>
                  <a:lnTo>
                    <a:pt x="1649" y="2024"/>
                  </a:lnTo>
                  <a:lnTo>
                    <a:pt x="1799" y="1874"/>
                  </a:lnTo>
                  <a:lnTo>
                    <a:pt x="1949" y="1649"/>
                  </a:lnTo>
                  <a:lnTo>
                    <a:pt x="2099" y="1499"/>
                  </a:lnTo>
                  <a:lnTo>
                    <a:pt x="2099" y="1349"/>
                  </a:lnTo>
                  <a:lnTo>
                    <a:pt x="2174" y="1124"/>
                  </a:lnTo>
                  <a:lnTo>
                    <a:pt x="2099" y="824"/>
                  </a:lnTo>
                  <a:lnTo>
                    <a:pt x="2099" y="675"/>
                  </a:lnTo>
                  <a:lnTo>
                    <a:pt x="1949" y="525"/>
                  </a:lnTo>
                  <a:lnTo>
                    <a:pt x="1799" y="300"/>
                  </a:lnTo>
                  <a:lnTo>
                    <a:pt x="1649" y="225"/>
                  </a:lnTo>
                  <a:lnTo>
                    <a:pt x="1500" y="75"/>
                  </a:lnTo>
                  <a:lnTo>
                    <a:pt x="1275" y="75"/>
                  </a:lnTo>
                  <a:lnTo>
                    <a:pt x="1125" y="0"/>
                  </a:lnTo>
                  <a:close/>
                </a:path>
              </a:pathLst>
            </a:custGeom>
            <a:solidFill>
              <a:schemeClr val="lt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 name="Google Shape;163;p14"/>
            <p:cNvSpPr/>
            <p:nvPr/>
          </p:nvSpPr>
          <p:spPr>
            <a:xfrm>
              <a:off x="3761275" y="423600"/>
              <a:ext cx="99325" cy="99325"/>
            </a:xfrm>
            <a:custGeom>
              <a:rect b="b" l="l" r="r" t="t"/>
              <a:pathLst>
                <a:path extrusionOk="0" h="3973" w="3973">
                  <a:moveTo>
                    <a:pt x="2024" y="1"/>
                  </a:moveTo>
                  <a:lnTo>
                    <a:pt x="1574" y="76"/>
                  </a:lnTo>
                  <a:lnTo>
                    <a:pt x="1200" y="151"/>
                  </a:lnTo>
                  <a:lnTo>
                    <a:pt x="900" y="375"/>
                  </a:lnTo>
                  <a:lnTo>
                    <a:pt x="600" y="600"/>
                  </a:lnTo>
                  <a:lnTo>
                    <a:pt x="375" y="900"/>
                  </a:lnTo>
                  <a:lnTo>
                    <a:pt x="150" y="1200"/>
                  </a:lnTo>
                  <a:lnTo>
                    <a:pt x="75" y="1575"/>
                  </a:lnTo>
                  <a:lnTo>
                    <a:pt x="0" y="2024"/>
                  </a:lnTo>
                  <a:lnTo>
                    <a:pt x="75" y="2399"/>
                  </a:lnTo>
                  <a:lnTo>
                    <a:pt x="150" y="2774"/>
                  </a:lnTo>
                  <a:lnTo>
                    <a:pt x="375" y="3073"/>
                  </a:lnTo>
                  <a:lnTo>
                    <a:pt x="600" y="3373"/>
                  </a:lnTo>
                  <a:lnTo>
                    <a:pt x="900" y="3673"/>
                  </a:lnTo>
                  <a:lnTo>
                    <a:pt x="1200" y="3823"/>
                  </a:lnTo>
                  <a:lnTo>
                    <a:pt x="1574" y="3973"/>
                  </a:lnTo>
                  <a:lnTo>
                    <a:pt x="2399" y="3973"/>
                  </a:lnTo>
                  <a:lnTo>
                    <a:pt x="2773"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3" y="151"/>
                  </a:lnTo>
                  <a:lnTo>
                    <a:pt x="2399" y="76"/>
                  </a:lnTo>
                  <a:lnTo>
                    <a:pt x="2024" y="1"/>
                  </a:lnTo>
                  <a:close/>
                </a:path>
              </a:pathLst>
            </a:custGeom>
            <a:solidFill>
              <a:schemeClr val="lt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64" name="Google Shape;164;p14"/>
          <p:cNvPicPr preferRelativeResize="0"/>
          <p:nvPr/>
        </p:nvPicPr>
        <p:blipFill rotWithShape="1">
          <a:blip r:embed="rId4">
            <a:alphaModFix/>
          </a:blip>
          <a:srcRect b="0" l="0" r="0" t="0"/>
          <a:stretch/>
        </p:blipFill>
        <p:spPr>
          <a:xfrm>
            <a:off x="732287" y="845001"/>
            <a:ext cx="2588429" cy="346210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8" name="Shape 168"/>
        <p:cNvGrpSpPr/>
        <p:nvPr/>
      </p:nvGrpSpPr>
      <p:grpSpPr>
        <a:xfrm>
          <a:off x="0" y="0"/>
          <a:ext cx="0" cy="0"/>
          <a:chOff x="0" y="0"/>
          <a:chExt cx="0" cy="0"/>
        </a:xfrm>
      </p:grpSpPr>
      <p:sp>
        <p:nvSpPr>
          <p:cNvPr id="169" name="Google Shape;169;p15"/>
          <p:cNvSpPr txBox="1"/>
          <p:nvPr>
            <p:ph idx="4294967295" type="body"/>
          </p:nvPr>
        </p:nvSpPr>
        <p:spPr>
          <a:xfrm>
            <a:off x="5546216" y="148561"/>
            <a:ext cx="2913300" cy="3848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600"/>
              </a:spcBef>
              <a:spcAft>
                <a:spcPts val="0"/>
              </a:spcAft>
              <a:buSzPts val="2000"/>
              <a:buNone/>
            </a:pPr>
            <a:r>
              <a:rPr lang="en">
                <a:solidFill>
                  <a:schemeClr val="accent3"/>
                </a:solidFill>
                <a:highlight>
                  <a:schemeClr val="accent1"/>
                </a:highlight>
                <a:latin typeface="Nixie One"/>
                <a:ea typeface="Nixie One"/>
                <a:cs typeface="Nixie One"/>
                <a:sym typeface="Nixie One"/>
              </a:rPr>
              <a:t>Desktop</a:t>
            </a:r>
            <a:r>
              <a:rPr lang="en">
                <a:solidFill>
                  <a:schemeClr val="dk1"/>
                </a:solidFill>
                <a:highlight>
                  <a:schemeClr val="accent1"/>
                </a:highlight>
                <a:latin typeface="Nixie One"/>
                <a:ea typeface="Nixie One"/>
                <a:cs typeface="Nixie One"/>
                <a:sym typeface="Nixie One"/>
              </a:rPr>
              <a:t> View</a:t>
            </a:r>
            <a:endParaRPr sz="2400"/>
          </a:p>
        </p:txBody>
      </p:sp>
      <p:sp>
        <p:nvSpPr>
          <p:cNvPr id="170" name="Google Shape;170;p15"/>
          <p:cNvSpPr txBox="1"/>
          <p:nvPr>
            <p:ph idx="12" type="sldNum"/>
          </p:nvPr>
        </p:nvSpPr>
        <p:spPr>
          <a:xfrm>
            <a:off x="8556775" y="4752131"/>
            <a:ext cx="548700" cy="3153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grpSp>
        <p:nvGrpSpPr>
          <p:cNvPr id="171" name="Google Shape;171;p15"/>
          <p:cNvGrpSpPr/>
          <p:nvPr/>
        </p:nvGrpSpPr>
        <p:grpSpPr>
          <a:xfrm>
            <a:off x="392012" y="1107647"/>
            <a:ext cx="4997784" cy="2928142"/>
            <a:chOff x="1177450" y="241631"/>
            <a:chExt cx="6173152" cy="3616776"/>
          </a:xfrm>
        </p:grpSpPr>
        <p:sp>
          <p:nvSpPr>
            <p:cNvPr id="172" name="Google Shape;172;p15"/>
            <p:cNvSpPr/>
            <p:nvPr/>
          </p:nvSpPr>
          <p:spPr>
            <a:xfrm>
              <a:off x="1682275" y="241631"/>
              <a:ext cx="5161606" cy="3454973"/>
            </a:xfrm>
            <a:custGeom>
              <a:rect b="b" l="l" r="r" t="t"/>
              <a:pathLst>
                <a:path extrusionOk="0" h="3454973" w="5161606">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solidFill>
              <a:schemeClr val="lt2"/>
            </a:solidFill>
            <a:ln cap="flat" cmpd="sng" w="952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3" name="Google Shape;173;p15"/>
            <p:cNvSpPr/>
            <p:nvPr/>
          </p:nvSpPr>
          <p:spPr>
            <a:xfrm>
              <a:off x="1177450" y="3763229"/>
              <a:ext cx="6173152" cy="95178"/>
            </a:xfrm>
            <a:custGeom>
              <a:rect b="b" l="l" r="r" t="t"/>
              <a:pathLst>
                <a:path extrusionOk="0" h="95178" w="6173152">
                  <a:moveTo>
                    <a:pt x="0" y="0"/>
                  </a:moveTo>
                  <a:cubicBezTo>
                    <a:pt x="0" y="0"/>
                    <a:pt x="129540" y="95178"/>
                    <a:pt x="450533" y="95178"/>
                  </a:cubicBezTo>
                  <a:lnTo>
                    <a:pt x="5817870" y="95178"/>
                  </a:lnTo>
                  <a:cubicBezTo>
                    <a:pt x="5948363" y="95178"/>
                    <a:pt x="6173153" y="0"/>
                    <a:pt x="6173153" y="0"/>
                  </a:cubicBezTo>
                  <a:lnTo>
                    <a:pt x="0" y="0"/>
                  </a:lnTo>
                  <a:close/>
                </a:path>
              </a:pathLst>
            </a:custGeom>
            <a:solidFill>
              <a:schemeClr val="lt2"/>
            </a:solidFill>
            <a:ln cap="flat" cmpd="sng" w="952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4" name="Google Shape;174;p15"/>
            <p:cNvSpPr/>
            <p:nvPr/>
          </p:nvSpPr>
          <p:spPr>
            <a:xfrm>
              <a:off x="1177450" y="3687086"/>
              <a:ext cx="6172200" cy="76142"/>
            </a:xfrm>
            <a:custGeom>
              <a:rect b="b" l="l" r="r" t="t"/>
              <a:pathLst>
                <a:path extrusionOk="0" h="76142" w="6172200">
                  <a:moveTo>
                    <a:pt x="0" y="76143"/>
                  </a:moveTo>
                  <a:lnTo>
                    <a:pt x="6172200" y="76143"/>
                  </a:lnTo>
                  <a:lnTo>
                    <a:pt x="6172200" y="0"/>
                  </a:lnTo>
                  <a:lnTo>
                    <a:pt x="0" y="0"/>
                  </a:lnTo>
                  <a:close/>
                </a:path>
              </a:pathLst>
            </a:custGeom>
            <a:solidFill>
              <a:schemeClr val="lt1"/>
            </a:solidFill>
            <a:ln cap="flat" cmpd="sng" w="952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5" name="Google Shape;175;p15"/>
            <p:cNvSpPr/>
            <p:nvPr/>
          </p:nvSpPr>
          <p:spPr>
            <a:xfrm>
              <a:off x="3806350" y="3687086"/>
              <a:ext cx="903922" cy="47589"/>
            </a:xfrm>
            <a:custGeom>
              <a:rect b="b" l="l" r="r" t="t"/>
              <a:pathLst>
                <a:path extrusionOk="0" h="47589" w="903922">
                  <a:moveTo>
                    <a:pt x="0" y="0"/>
                  </a:moveTo>
                  <a:cubicBezTo>
                    <a:pt x="0" y="0"/>
                    <a:pt x="26670" y="47589"/>
                    <a:pt x="53340" y="47589"/>
                  </a:cubicBezTo>
                  <a:lnTo>
                    <a:pt x="850582" y="47589"/>
                  </a:lnTo>
                  <a:cubicBezTo>
                    <a:pt x="877253" y="47589"/>
                    <a:pt x="903922" y="0"/>
                    <a:pt x="903922" y="0"/>
                  </a:cubicBezTo>
                  <a:lnTo>
                    <a:pt x="0"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pic>
        <p:nvPicPr>
          <p:cNvPr id="176" name="Google Shape;176;p15"/>
          <p:cNvPicPr preferRelativeResize="0"/>
          <p:nvPr/>
        </p:nvPicPr>
        <p:blipFill rotWithShape="1">
          <a:blip r:embed="rId4">
            <a:alphaModFix/>
          </a:blip>
          <a:srcRect b="0" l="0" r="0" t="0"/>
          <a:stretch/>
        </p:blipFill>
        <p:spPr>
          <a:xfrm>
            <a:off x="942243" y="1278785"/>
            <a:ext cx="3932266" cy="2468192"/>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0" name="Shape 180"/>
        <p:cNvGrpSpPr/>
        <p:nvPr/>
      </p:nvGrpSpPr>
      <p:grpSpPr>
        <a:xfrm>
          <a:off x="0" y="0"/>
          <a:ext cx="0" cy="0"/>
          <a:chOff x="0" y="0"/>
          <a:chExt cx="0" cy="0"/>
        </a:xfrm>
      </p:grpSpPr>
      <p:sp>
        <p:nvSpPr>
          <p:cNvPr id="181" name="Google Shape;181;p16"/>
          <p:cNvSpPr txBox="1"/>
          <p:nvPr>
            <p:ph idx="12" type="sldNum"/>
          </p:nvPr>
        </p:nvSpPr>
        <p:spPr>
          <a:xfrm>
            <a:off x="8556775" y="4752131"/>
            <a:ext cx="548700" cy="3153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
                <a:solidFill>
                  <a:srgbClr val="B0E0E6"/>
                </a:solidFill>
              </a:rPr>
              <a:t>‹#›</a:t>
            </a:fld>
            <a:endParaRPr>
              <a:solidFill>
                <a:srgbClr val="B0E0E6"/>
              </a:solidFill>
            </a:endParaRPr>
          </a:p>
        </p:txBody>
      </p:sp>
      <p:pic>
        <p:nvPicPr>
          <p:cNvPr id="182" name="Google Shape;182;p16"/>
          <p:cNvPicPr preferRelativeResize="0"/>
          <p:nvPr/>
        </p:nvPicPr>
        <p:blipFill rotWithShape="1">
          <a:blip r:embed="rId4">
            <a:alphaModFix/>
          </a:blip>
          <a:srcRect b="0" l="0" r="0" t="0"/>
          <a:stretch/>
        </p:blipFill>
        <p:spPr>
          <a:xfrm>
            <a:off x="3791390" y="303884"/>
            <a:ext cx="4527588" cy="4530749"/>
          </a:xfrm>
          <a:prstGeom prst="rect">
            <a:avLst/>
          </a:prstGeom>
          <a:noFill/>
          <a:ln>
            <a:noFill/>
          </a:ln>
        </p:spPr>
      </p:pic>
      <p:sp>
        <p:nvSpPr>
          <p:cNvPr id="183" name="Google Shape;183;p16"/>
          <p:cNvSpPr txBox="1"/>
          <p:nvPr/>
        </p:nvSpPr>
        <p:spPr>
          <a:xfrm>
            <a:off x="851645" y="2142933"/>
            <a:ext cx="2481943"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 sz="1800" u="none" cap="none" strike="noStrike">
                <a:solidFill>
                  <a:schemeClr val="lt1"/>
                </a:solidFill>
                <a:latin typeface="Arial"/>
                <a:ea typeface="Arial"/>
                <a:cs typeface="Arial"/>
                <a:sym typeface="Arial"/>
              </a:rPr>
              <a:t>SHOPPING BASKET COMPONENT</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7" name="Shape 187"/>
        <p:cNvGrpSpPr/>
        <p:nvPr/>
      </p:nvGrpSpPr>
      <p:grpSpPr>
        <a:xfrm>
          <a:off x="0" y="0"/>
          <a:ext cx="0" cy="0"/>
          <a:chOff x="0" y="0"/>
          <a:chExt cx="0" cy="0"/>
        </a:xfrm>
      </p:grpSpPr>
      <p:sp>
        <p:nvSpPr>
          <p:cNvPr id="188" name="Google Shape;188;p17"/>
          <p:cNvSpPr txBox="1"/>
          <p:nvPr>
            <p:ph idx="12" type="sldNum"/>
          </p:nvPr>
        </p:nvSpPr>
        <p:spPr>
          <a:xfrm>
            <a:off x="8556775" y="4752131"/>
            <a:ext cx="548700" cy="3153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
                <a:solidFill>
                  <a:srgbClr val="B0E0E6"/>
                </a:solidFill>
              </a:rPr>
              <a:t>‹#›</a:t>
            </a:fld>
            <a:endParaRPr>
              <a:solidFill>
                <a:srgbClr val="B0E0E6"/>
              </a:solidFill>
            </a:endParaRPr>
          </a:p>
        </p:txBody>
      </p:sp>
      <p:pic>
        <p:nvPicPr>
          <p:cNvPr id="189" name="Google Shape;189;p17"/>
          <p:cNvPicPr preferRelativeResize="0"/>
          <p:nvPr/>
        </p:nvPicPr>
        <p:blipFill rotWithShape="1">
          <a:blip r:embed="rId4">
            <a:alphaModFix/>
          </a:blip>
          <a:srcRect b="0" l="0" r="0" t="0"/>
          <a:stretch/>
        </p:blipFill>
        <p:spPr>
          <a:xfrm>
            <a:off x="3018207" y="510178"/>
            <a:ext cx="5634493" cy="4399603"/>
          </a:xfrm>
          <a:prstGeom prst="rect">
            <a:avLst/>
          </a:prstGeom>
          <a:noFill/>
          <a:ln>
            <a:noFill/>
          </a:ln>
        </p:spPr>
      </p:pic>
      <p:sp>
        <p:nvSpPr>
          <p:cNvPr id="190" name="Google Shape;190;p17"/>
          <p:cNvSpPr txBox="1"/>
          <p:nvPr/>
        </p:nvSpPr>
        <p:spPr>
          <a:xfrm>
            <a:off x="680644" y="1986930"/>
            <a:ext cx="2007555"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 sz="1800" u="none" cap="none" strike="noStrike">
                <a:solidFill>
                  <a:schemeClr val="lt1"/>
                </a:solidFill>
                <a:latin typeface="Arial"/>
                <a:ea typeface="Arial"/>
                <a:cs typeface="Arial"/>
                <a:sym typeface="Arial"/>
              </a:rPr>
              <a:t>SIGN-IN COMPONENT</a:t>
            </a:r>
            <a:endParaRPr b="0" i="0" sz="1800" u="none" cap="none" strike="noStrike">
              <a:solidFill>
                <a:schemeClr val="lt1"/>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4" name="Shape 194"/>
        <p:cNvGrpSpPr/>
        <p:nvPr/>
      </p:nvGrpSpPr>
      <p:grpSpPr>
        <a:xfrm>
          <a:off x="0" y="0"/>
          <a:ext cx="0" cy="0"/>
          <a:chOff x="0" y="0"/>
          <a:chExt cx="0" cy="0"/>
        </a:xfrm>
      </p:grpSpPr>
      <p:sp>
        <p:nvSpPr>
          <p:cNvPr id="195" name="Google Shape;195;p18"/>
          <p:cNvSpPr txBox="1"/>
          <p:nvPr>
            <p:ph idx="4294967295" type="ctrTitle"/>
          </p:nvPr>
        </p:nvSpPr>
        <p:spPr>
          <a:xfrm>
            <a:off x="5054488" y="430318"/>
            <a:ext cx="3842700" cy="1159800"/>
          </a:xfrm>
          <a:prstGeom prst="rect">
            <a:avLst/>
          </a:prstGeom>
          <a:noFill/>
          <a:ln>
            <a:noFill/>
          </a:ln>
        </p:spPr>
        <p:txBody>
          <a:bodyPr anchorCtr="0" anchor="b" bIns="91425" lIns="91425" spcFirstLastPara="1" rIns="91425" wrap="square" tIns="91425">
            <a:noAutofit/>
          </a:bodyPr>
          <a:lstStyle/>
          <a:p>
            <a:pPr indent="0" lvl="0" marL="0" marR="0" rtl="0" algn="r">
              <a:lnSpc>
                <a:spcPct val="100000"/>
              </a:lnSpc>
              <a:spcBef>
                <a:spcPts val="0"/>
              </a:spcBef>
              <a:spcAft>
                <a:spcPts val="0"/>
              </a:spcAft>
              <a:buClr>
                <a:schemeClr val="lt1"/>
              </a:buClr>
              <a:buSzPts val="3200"/>
              <a:buFont typeface="Nixie One"/>
              <a:buNone/>
            </a:pPr>
            <a:r>
              <a:rPr b="0" i="0" lang="en" sz="6000" u="none" cap="none" strike="noStrike">
                <a:solidFill>
                  <a:schemeClr val="dk1"/>
                </a:solidFill>
                <a:highlight>
                  <a:schemeClr val="accent1"/>
                </a:highlight>
                <a:latin typeface="Nixie One"/>
                <a:ea typeface="Nixie One"/>
                <a:cs typeface="Nixie One"/>
                <a:sym typeface="Nixie One"/>
              </a:rPr>
              <a:t>thanks!</a:t>
            </a:r>
            <a:endParaRPr b="0" i="0" sz="6000" u="none" cap="none" strike="noStrike">
              <a:solidFill>
                <a:schemeClr val="dk1"/>
              </a:solidFill>
              <a:highlight>
                <a:schemeClr val="accent1"/>
              </a:highlight>
              <a:latin typeface="Nixie One"/>
              <a:ea typeface="Nixie One"/>
              <a:cs typeface="Nixie One"/>
              <a:sym typeface="Nixie One"/>
            </a:endParaRPr>
          </a:p>
        </p:txBody>
      </p:sp>
      <p:sp>
        <p:nvSpPr>
          <p:cNvPr id="196" name="Google Shape;196;p18"/>
          <p:cNvSpPr txBox="1"/>
          <p:nvPr>
            <p:ph idx="4294967295" type="subTitle"/>
          </p:nvPr>
        </p:nvSpPr>
        <p:spPr>
          <a:xfrm>
            <a:off x="4580025" y="1678013"/>
            <a:ext cx="3842700" cy="7848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chemeClr val="accent1"/>
              </a:buClr>
              <a:buSzPts val="2000"/>
              <a:buFont typeface="Raleway Thin"/>
              <a:buNone/>
            </a:pPr>
            <a:r>
              <a:rPr b="1" i="0" lang="en" sz="4400" u="none" cap="none" strike="noStrike">
                <a:solidFill>
                  <a:schemeClr val="lt1"/>
                </a:solidFill>
                <a:latin typeface="Raleway Thin"/>
                <a:ea typeface="Raleway Thin"/>
                <a:cs typeface="Raleway Thin"/>
                <a:sym typeface="Raleway Thin"/>
              </a:rPr>
              <a:t>ANY</a:t>
            </a:r>
            <a:endParaRPr b="1" i="0" sz="4400" u="none" cap="none" strike="noStrike">
              <a:solidFill>
                <a:schemeClr val="lt1"/>
              </a:solidFill>
              <a:latin typeface="Raleway Thin"/>
              <a:ea typeface="Raleway Thin"/>
              <a:cs typeface="Raleway Thin"/>
              <a:sym typeface="Raleway Thin"/>
            </a:endParaRPr>
          </a:p>
          <a:p>
            <a:pPr indent="0" lvl="0" marL="0" marR="0" rtl="0" algn="r">
              <a:lnSpc>
                <a:spcPct val="100000"/>
              </a:lnSpc>
              <a:spcBef>
                <a:spcPts val="0"/>
              </a:spcBef>
              <a:spcAft>
                <a:spcPts val="0"/>
              </a:spcAft>
              <a:buClr>
                <a:schemeClr val="accent1"/>
              </a:buClr>
              <a:buSzPts val="2000"/>
              <a:buFont typeface="Raleway Thin"/>
              <a:buNone/>
            </a:pPr>
            <a:r>
              <a:rPr b="1" i="0" lang="en" sz="4400" u="none" cap="none" strike="noStrike">
                <a:solidFill>
                  <a:schemeClr val="accent3"/>
                </a:solidFill>
                <a:latin typeface="Raleway Thin"/>
                <a:ea typeface="Raleway Thin"/>
                <a:cs typeface="Raleway Thin"/>
                <a:sym typeface="Raleway Thin"/>
              </a:rPr>
              <a:t>QUESTIONS?</a:t>
            </a:r>
            <a:endParaRPr b="1" i="0" sz="4400" u="none" cap="none" strike="noStrike">
              <a:solidFill>
                <a:schemeClr val="accent3"/>
              </a:solidFill>
              <a:latin typeface="Raleway Thin"/>
              <a:ea typeface="Raleway Thin"/>
              <a:cs typeface="Raleway Thin"/>
              <a:sym typeface="Raleway Thin"/>
            </a:endParaRPr>
          </a:p>
        </p:txBody>
      </p:sp>
      <p:sp>
        <p:nvSpPr>
          <p:cNvPr id="197" name="Google Shape;197;p18"/>
          <p:cNvSpPr txBox="1"/>
          <p:nvPr>
            <p:ph idx="12" type="sldNum"/>
          </p:nvPr>
        </p:nvSpPr>
        <p:spPr>
          <a:xfrm>
            <a:off x="8556775" y="4752131"/>
            <a:ext cx="548700" cy="3153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 name="Shape 60"/>
        <p:cNvGrpSpPr/>
        <p:nvPr/>
      </p:nvGrpSpPr>
      <p:grpSpPr>
        <a:xfrm>
          <a:off x="0" y="0"/>
          <a:ext cx="0" cy="0"/>
          <a:chOff x="0" y="0"/>
          <a:chExt cx="0" cy="0"/>
        </a:xfrm>
      </p:grpSpPr>
      <p:sp>
        <p:nvSpPr>
          <p:cNvPr id="61" name="Google Shape;61;p2"/>
          <p:cNvSpPr txBox="1"/>
          <p:nvPr>
            <p:ph type="title"/>
          </p:nvPr>
        </p:nvSpPr>
        <p:spPr>
          <a:xfrm>
            <a:off x="457200" y="517328"/>
            <a:ext cx="8229600" cy="545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3200"/>
              <a:buNone/>
            </a:pPr>
            <a:r>
              <a:rPr lang="en"/>
              <a:t>About the project</a:t>
            </a:r>
            <a:endParaRPr/>
          </a:p>
        </p:txBody>
      </p:sp>
      <p:sp>
        <p:nvSpPr>
          <p:cNvPr id="62" name="Google Shape;62;p2"/>
          <p:cNvSpPr txBox="1"/>
          <p:nvPr/>
        </p:nvSpPr>
        <p:spPr>
          <a:xfrm>
            <a:off x="457200" y="1305469"/>
            <a:ext cx="3776700" cy="2181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600"/>
              </a:spcBef>
              <a:spcAft>
                <a:spcPts val="0"/>
              </a:spcAft>
              <a:buClr>
                <a:schemeClr val="dk1"/>
              </a:buClr>
              <a:buSzPts val="1100"/>
              <a:buFont typeface="Arial"/>
              <a:buNone/>
            </a:pPr>
            <a:r>
              <a:t/>
            </a:r>
            <a:endParaRPr b="0" i="0" sz="1400" u="none" cap="none" strike="noStrike">
              <a:solidFill>
                <a:srgbClr val="FFFFFF"/>
              </a:solidFill>
              <a:latin typeface="Raleway Thin"/>
              <a:ea typeface="Raleway Thin"/>
              <a:cs typeface="Raleway Thin"/>
              <a:sym typeface="Raleway Thin"/>
            </a:endParaRPr>
          </a:p>
          <a:p>
            <a:pPr indent="0" lvl="0" marL="0" marR="0" rtl="0" algn="l">
              <a:lnSpc>
                <a:spcPct val="100000"/>
              </a:lnSpc>
              <a:spcBef>
                <a:spcPts val="600"/>
              </a:spcBef>
              <a:spcAft>
                <a:spcPts val="0"/>
              </a:spcAft>
              <a:buClr>
                <a:srgbClr val="000000"/>
              </a:buClr>
              <a:buSzPts val="1400"/>
              <a:buFont typeface="Arial"/>
              <a:buNone/>
            </a:pPr>
            <a:r>
              <a:rPr b="0" i="0" lang="en" sz="1400" u="none" cap="none" strike="noStrike">
                <a:solidFill>
                  <a:srgbClr val="FFFFFF"/>
                </a:solidFill>
                <a:latin typeface="Raleway Thin"/>
                <a:ea typeface="Raleway Thin"/>
                <a:cs typeface="Raleway Thin"/>
                <a:sym typeface="Raleway Thin"/>
              </a:rPr>
              <a:t>It is a Clone of an E-Commerce website ,which almost all of us use in our daily life</a:t>
            </a:r>
            <a:endParaRPr/>
          </a:p>
        </p:txBody>
      </p:sp>
      <p:sp>
        <p:nvSpPr>
          <p:cNvPr id="63" name="Google Shape;63;p2"/>
          <p:cNvSpPr txBox="1"/>
          <p:nvPr/>
        </p:nvSpPr>
        <p:spPr>
          <a:xfrm>
            <a:off x="4744975" y="1305469"/>
            <a:ext cx="3941700" cy="2181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600"/>
              </a:spcBef>
              <a:spcAft>
                <a:spcPts val="0"/>
              </a:spcAft>
              <a:buClr>
                <a:srgbClr val="000000"/>
              </a:buClr>
              <a:buSzPts val="1400"/>
              <a:buFont typeface="Arial"/>
              <a:buNone/>
            </a:pPr>
            <a:r>
              <a:rPr b="0" i="0" lang="en" sz="1400" u="none" cap="none" strike="noStrike">
                <a:solidFill>
                  <a:srgbClr val="FFFFFF"/>
                </a:solidFill>
                <a:latin typeface="Raleway Thin"/>
                <a:ea typeface="Raleway Thin"/>
                <a:cs typeface="Raleway Thin"/>
                <a:sym typeface="Raleway Thin"/>
              </a:rPr>
              <a:t>We have tried to replicated features of Amazon Shopping  website.</a:t>
            </a:r>
            <a:endParaRPr/>
          </a:p>
          <a:p>
            <a:pPr indent="0" lvl="0" marL="0" marR="0" rtl="0" algn="l">
              <a:lnSpc>
                <a:spcPct val="100000"/>
              </a:lnSpc>
              <a:spcBef>
                <a:spcPts val="600"/>
              </a:spcBef>
              <a:spcAft>
                <a:spcPts val="0"/>
              </a:spcAft>
              <a:buClr>
                <a:srgbClr val="000000"/>
              </a:buClr>
              <a:buSzPts val="1400"/>
              <a:buFont typeface="Arial"/>
              <a:buNone/>
            </a:pPr>
            <a:r>
              <a:rPr b="0" i="0" lang="en" sz="1400" u="none" cap="none" strike="noStrike">
                <a:solidFill>
                  <a:srgbClr val="FFFFFF"/>
                </a:solidFill>
                <a:latin typeface="Raleway Thin"/>
                <a:ea typeface="Raleway Thin"/>
                <a:cs typeface="Raleway Thin"/>
                <a:sym typeface="Raleway Thin"/>
              </a:rPr>
              <a:t>WE have tried to replicate the Frontend also, to the best of our ability.</a:t>
            </a:r>
            <a:endParaRPr/>
          </a:p>
          <a:p>
            <a:pPr indent="0" lvl="0" marL="0" marR="0" rtl="0" algn="l">
              <a:lnSpc>
                <a:spcPct val="100000"/>
              </a:lnSpc>
              <a:spcBef>
                <a:spcPts val="600"/>
              </a:spcBef>
              <a:spcAft>
                <a:spcPts val="0"/>
              </a:spcAft>
              <a:buClr>
                <a:srgbClr val="000000"/>
              </a:buClr>
              <a:buSzPts val="1400"/>
              <a:buFont typeface="Arial"/>
              <a:buNone/>
            </a:pPr>
            <a:r>
              <a:t/>
            </a:r>
            <a:endParaRPr b="0" i="0" sz="1400" u="none" cap="none" strike="noStrike">
              <a:solidFill>
                <a:srgbClr val="FFFFFF"/>
              </a:solidFill>
              <a:latin typeface="Raleway Thin"/>
              <a:ea typeface="Raleway Thin"/>
              <a:cs typeface="Raleway Thin"/>
              <a:sym typeface="Raleway Thin"/>
            </a:endParaRPr>
          </a:p>
          <a:p>
            <a:pPr indent="0" lvl="0" marL="0" marR="0" rtl="0" algn="l">
              <a:lnSpc>
                <a:spcPct val="100000"/>
              </a:lnSpc>
              <a:spcBef>
                <a:spcPts val="600"/>
              </a:spcBef>
              <a:spcAft>
                <a:spcPts val="0"/>
              </a:spcAft>
              <a:buClr>
                <a:srgbClr val="000000"/>
              </a:buClr>
              <a:buSzPts val="1400"/>
              <a:buFont typeface="Arial"/>
              <a:buNone/>
            </a:pPr>
            <a:r>
              <a:t/>
            </a:r>
            <a:endParaRPr b="0" i="0" sz="1400" u="none" cap="none" strike="noStrike">
              <a:solidFill>
                <a:srgbClr val="FFFFFF"/>
              </a:solidFill>
              <a:latin typeface="Raleway Thin"/>
              <a:ea typeface="Raleway Thin"/>
              <a:cs typeface="Raleway Thin"/>
              <a:sym typeface="Raleway Thin"/>
            </a:endParaRPr>
          </a:p>
          <a:p>
            <a:pPr indent="0" lvl="0" marL="0" marR="0" rtl="0" algn="l">
              <a:lnSpc>
                <a:spcPct val="100000"/>
              </a:lnSpc>
              <a:spcBef>
                <a:spcPts val="600"/>
              </a:spcBef>
              <a:spcAft>
                <a:spcPts val="0"/>
              </a:spcAft>
              <a:buClr>
                <a:srgbClr val="000000"/>
              </a:buClr>
              <a:buSzPts val="1400"/>
              <a:buFont typeface="Arial"/>
              <a:buNone/>
            </a:pPr>
            <a:r>
              <a:t/>
            </a:r>
            <a:endParaRPr b="0" i="0" sz="1400" u="none" cap="none" strike="noStrike">
              <a:solidFill>
                <a:srgbClr val="FFFFFF"/>
              </a:solidFill>
              <a:latin typeface="Raleway Thin"/>
              <a:ea typeface="Raleway Thin"/>
              <a:cs typeface="Raleway Thin"/>
              <a:sym typeface="Raleway Thin"/>
            </a:endParaRPr>
          </a:p>
        </p:txBody>
      </p:sp>
      <p:sp>
        <p:nvSpPr>
          <p:cNvPr id="64" name="Google Shape;64;p2"/>
          <p:cNvSpPr txBox="1"/>
          <p:nvPr/>
        </p:nvSpPr>
        <p:spPr>
          <a:xfrm>
            <a:off x="457200" y="3729544"/>
            <a:ext cx="8226162" cy="62245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1000"/>
              </a:spcBef>
              <a:spcAft>
                <a:spcPts val="0"/>
              </a:spcAft>
              <a:buClr>
                <a:srgbClr val="000000"/>
              </a:buClr>
              <a:buSzPts val="1000"/>
              <a:buFont typeface="Arial"/>
              <a:buNone/>
            </a:pPr>
            <a:r>
              <a:rPr b="0" i="0" lang="en" sz="1000" u="none" cap="none" strike="noStrike">
                <a:solidFill>
                  <a:srgbClr val="FFFFFF"/>
                </a:solidFill>
                <a:latin typeface="Raleway"/>
                <a:ea typeface="Raleway"/>
                <a:cs typeface="Raleway"/>
                <a:sym typeface="Raleway"/>
              </a:rPr>
              <a:t>Some of the features that we have tried to replicate are : User Authentication, using Firebase , Cart with real time check-ins of items.</a:t>
            </a:r>
            <a:endParaRPr/>
          </a:p>
          <a:p>
            <a:pPr indent="0" lvl="0" marL="0" marR="0" rtl="0" algn="l">
              <a:lnSpc>
                <a:spcPct val="100000"/>
              </a:lnSpc>
              <a:spcBef>
                <a:spcPts val="1000"/>
              </a:spcBef>
              <a:spcAft>
                <a:spcPts val="0"/>
              </a:spcAft>
              <a:buClr>
                <a:srgbClr val="000000"/>
              </a:buClr>
              <a:buSzPts val="1000"/>
              <a:buFont typeface="Arial"/>
              <a:buNone/>
            </a:pPr>
            <a:r>
              <a:t/>
            </a:r>
            <a:endParaRPr b="0" i="0" sz="1000" u="none" cap="none" strike="noStrike">
              <a:solidFill>
                <a:srgbClr val="FFFFFF"/>
              </a:solidFill>
              <a:latin typeface="Raleway"/>
              <a:ea typeface="Raleway"/>
              <a:cs typeface="Raleway"/>
              <a:sym typeface="Raleway"/>
            </a:endParaRPr>
          </a:p>
        </p:txBody>
      </p:sp>
      <p:sp>
        <p:nvSpPr>
          <p:cNvPr id="65" name="Google Shape;65;p2"/>
          <p:cNvSpPr txBox="1"/>
          <p:nvPr>
            <p:ph idx="12" type="sldNum"/>
          </p:nvPr>
        </p:nvSpPr>
        <p:spPr>
          <a:xfrm>
            <a:off x="8556775" y="4752131"/>
            <a:ext cx="548700" cy="3153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9" name="Shape 69"/>
        <p:cNvGrpSpPr/>
        <p:nvPr/>
      </p:nvGrpSpPr>
      <p:grpSpPr>
        <a:xfrm>
          <a:off x="0" y="0"/>
          <a:ext cx="0" cy="0"/>
          <a:chOff x="0" y="0"/>
          <a:chExt cx="0" cy="0"/>
        </a:xfrm>
      </p:grpSpPr>
      <p:sp>
        <p:nvSpPr>
          <p:cNvPr id="70" name="Google Shape;70;p3"/>
          <p:cNvSpPr txBox="1"/>
          <p:nvPr>
            <p:ph type="ctrTitle"/>
          </p:nvPr>
        </p:nvSpPr>
        <p:spPr>
          <a:xfrm>
            <a:off x="685800" y="2612044"/>
            <a:ext cx="5625000" cy="11598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SzPts val="4800"/>
              <a:buNone/>
            </a:pPr>
            <a:r>
              <a:rPr lang="en">
                <a:solidFill>
                  <a:schemeClr val="accent3"/>
                </a:solidFill>
              </a:rPr>
              <a:t>Objective</a:t>
            </a:r>
            <a:endParaRPr/>
          </a:p>
        </p:txBody>
      </p:sp>
      <p:sp>
        <p:nvSpPr>
          <p:cNvPr id="71" name="Google Shape;71;p3"/>
          <p:cNvSpPr txBox="1"/>
          <p:nvPr>
            <p:ph idx="1" type="subTitle"/>
          </p:nvPr>
        </p:nvSpPr>
        <p:spPr>
          <a:xfrm>
            <a:off x="685800" y="3792560"/>
            <a:ext cx="5625000" cy="78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000"/>
              <a:buNone/>
            </a:pPr>
            <a:r>
              <a:rPr lang="en"/>
              <a:t>To give the exact feel of E-commerce website of Tech-Giant AMAZON.</a:t>
            </a:r>
            <a:endParaRPr/>
          </a:p>
        </p:txBody>
      </p:sp>
      <p:sp>
        <p:nvSpPr>
          <p:cNvPr id="72" name="Google Shape;72;p3"/>
          <p:cNvSpPr txBox="1"/>
          <p:nvPr>
            <p:ph idx="12" type="sldNum"/>
          </p:nvPr>
        </p:nvSpPr>
        <p:spPr>
          <a:xfrm>
            <a:off x="8556775" y="4752131"/>
            <a:ext cx="548700" cy="3153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6" name="Shape 76"/>
        <p:cNvGrpSpPr/>
        <p:nvPr/>
      </p:nvGrpSpPr>
      <p:grpSpPr>
        <a:xfrm>
          <a:off x="0" y="0"/>
          <a:ext cx="0" cy="0"/>
          <a:chOff x="0" y="0"/>
          <a:chExt cx="0" cy="0"/>
        </a:xfrm>
      </p:grpSpPr>
      <p:sp>
        <p:nvSpPr>
          <p:cNvPr id="77" name="Google Shape;77;p4"/>
          <p:cNvSpPr txBox="1"/>
          <p:nvPr>
            <p:ph idx="1" type="body"/>
          </p:nvPr>
        </p:nvSpPr>
        <p:spPr>
          <a:xfrm>
            <a:off x="1317000" y="2238000"/>
            <a:ext cx="6510000" cy="8199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600"/>
              </a:spcBef>
              <a:spcAft>
                <a:spcPts val="0"/>
              </a:spcAft>
              <a:buSzPts val="2000"/>
              <a:buNone/>
            </a:pPr>
            <a:r>
              <a:rPr lang="en"/>
              <a:t>.</a:t>
            </a:r>
            <a:endParaRPr/>
          </a:p>
        </p:txBody>
      </p:sp>
      <p:sp>
        <p:nvSpPr>
          <p:cNvPr id="78" name="Google Shape;78;p4"/>
          <p:cNvSpPr txBox="1"/>
          <p:nvPr>
            <p:ph idx="12" type="sldNum"/>
          </p:nvPr>
        </p:nvSpPr>
        <p:spPr>
          <a:xfrm>
            <a:off x="4297650" y="4828331"/>
            <a:ext cx="548700" cy="3153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300"/>
              <a:buNone/>
            </a:pPr>
            <a:fld id="{00000000-1234-1234-1234-123412341234}" type="slidenum">
              <a:rPr lang="en"/>
              <a:t>‹#›</a:t>
            </a:fld>
            <a:endParaRPr/>
          </a:p>
        </p:txBody>
      </p:sp>
      <p:sp>
        <p:nvSpPr>
          <p:cNvPr id="79" name="Google Shape;79;p4"/>
          <p:cNvSpPr txBox="1"/>
          <p:nvPr/>
        </p:nvSpPr>
        <p:spPr>
          <a:xfrm>
            <a:off x="1566627" y="3057900"/>
            <a:ext cx="5844000" cy="13236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 sz="2400" u="none" cap="none" strike="noStrike">
                <a:solidFill>
                  <a:schemeClr val="lt1"/>
                </a:solidFill>
                <a:latin typeface="Arial"/>
                <a:ea typeface="Arial"/>
                <a:cs typeface="Arial"/>
                <a:sym typeface="Arial"/>
              </a:rPr>
              <a:t>INTRODUCTION</a:t>
            </a:r>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n" sz="1400" u="none" cap="none" strike="noStrike">
                <a:solidFill>
                  <a:schemeClr val="lt1"/>
                </a:solidFill>
                <a:latin typeface="Arial"/>
                <a:ea typeface="Arial"/>
                <a:cs typeface="Arial"/>
                <a:sym typeface="Arial"/>
              </a:rPr>
              <a:t>It is an amazon clone which gives a dummy idea of that website.</a:t>
            </a:r>
            <a:endParaRPr/>
          </a:p>
          <a:p>
            <a:pPr indent="0" lvl="0" marL="0" marR="0" rtl="0" algn="l">
              <a:lnSpc>
                <a:spcPct val="100000"/>
              </a:lnSpc>
              <a:spcBef>
                <a:spcPts val="0"/>
              </a:spcBef>
              <a:spcAft>
                <a:spcPts val="0"/>
              </a:spcAft>
              <a:buNone/>
            </a:pPr>
            <a:r>
              <a:rPr b="0" i="0" lang="en" sz="1400" u="none" cap="none" strike="noStrike">
                <a:solidFill>
                  <a:schemeClr val="lt1"/>
                </a:solidFill>
                <a:latin typeface="Arial"/>
                <a:ea typeface="Arial"/>
                <a:cs typeface="Arial"/>
                <a:sym typeface="Arial"/>
              </a:rPr>
              <a:t>It has various features like  User authentication.</a:t>
            </a:r>
            <a:endParaRPr/>
          </a:p>
          <a:p>
            <a:pPr indent="0" lvl="0" marL="0" marR="0" rtl="0" algn="l">
              <a:lnSpc>
                <a:spcPct val="100000"/>
              </a:lnSpc>
              <a:spcBef>
                <a:spcPts val="0"/>
              </a:spcBef>
              <a:spcAft>
                <a:spcPts val="0"/>
              </a:spcAft>
              <a:buNone/>
            </a:pPr>
            <a:r>
              <a:rPr b="0" i="0" lang="en" sz="1400" u="none" cap="none" strike="noStrike">
                <a:solidFill>
                  <a:schemeClr val="lt1"/>
                </a:solidFill>
                <a:latin typeface="Arial"/>
                <a:ea typeface="Arial"/>
                <a:cs typeface="Arial"/>
                <a:sym typeface="Arial"/>
              </a:rPr>
              <a:t>We have also implemen</a:t>
            </a:r>
            <a:r>
              <a:rPr lang="en">
                <a:solidFill>
                  <a:schemeClr val="lt1"/>
                </a:solidFill>
              </a:rPr>
              <a:t>t</a:t>
            </a:r>
            <a:r>
              <a:rPr b="0" i="0" lang="en" sz="1400" u="none" cap="none" strike="noStrike">
                <a:solidFill>
                  <a:schemeClr val="lt1"/>
                </a:solidFill>
                <a:latin typeface="Arial"/>
                <a:ea typeface="Arial"/>
                <a:cs typeface="Arial"/>
                <a:sym typeface="Arial"/>
              </a:rPr>
              <a:t>ed the cart real time access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5"/>
          <p:cNvSpPr txBox="1"/>
          <p:nvPr>
            <p:ph type="title"/>
          </p:nvPr>
        </p:nvSpPr>
        <p:spPr>
          <a:xfrm>
            <a:off x="457200" y="517328"/>
            <a:ext cx="8229600" cy="545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3200"/>
              <a:buNone/>
            </a:pPr>
            <a:r>
              <a:rPr lang="en"/>
              <a:t>Problem Statement</a:t>
            </a:r>
            <a:endParaRPr>
              <a:solidFill>
                <a:schemeClr val="accent3"/>
              </a:solidFill>
            </a:endParaRPr>
          </a:p>
        </p:txBody>
      </p:sp>
      <p:sp>
        <p:nvSpPr>
          <p:cNvPr id="85" name="Google Shape;85;p5"/>
          <p:cNvSpPr txBox="1"/>
          <p:nvPr>
            <p:ph idx="1" type="body"/>
          </p:nvPr>
        </p:nvSpPr>
        <p:spPr>
          <a:xfrm>
            <a:off x="457200" y="1352550"/>
            <a:ext cx="8229600" cy="32883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2000"/>
              <a:buNone/>
            </a:pPr>
            <a:r>
              <a:t/>
            </a:r>
            <a:endParaRPr/>
          </a:p>
          <a:p>
            <a:pPr indent="-355600" lvl="0" marL="457200" rtl="0" algn="l">
              <a:lnSpc>
                <a:spcPct val="100000"/>
              </a:lnSpc>
              <a:spcBef>
                <a:spcPts val="0"/>
              </a:spcBef>
              <a:spcAft>
                <a:spcPts val="0"/>
              </a:spcAft>
              <a:buSzPts val="2000"/>
              <a:buChar char="◎"/>
            </a:pPr>
            <a:r>
              <a:rPr lang="en" sz="2000"/>
              <a:t>Replication of E-commerce website</a:t>
            </a:r>
            <a:endParaRPr sz="2000"/>
          </a:p>
          <a:p>
            <a:pPr indent="-355600" lvl="0" marL="457200" rtl="0" algn="l">
              <a:lnSpc>
                <a:spcPct val="100000"/>
              </a:lnSpc>
              <a:spcBef>
                <a:spcPts val="0"/>
              </a:spcBef>
              <a:spcAft>
                <a:spcPts val="0"/>
              </a:spcAft>
              <a:buSzPts val="2000"/>
              <a:buChar char="◎"/>
            </a:pPr>
            <a:r>
              <a:rPr lang="en" sz="2000"/>
              <a:t>Various Business don’t get the exposure just because they don’t have a website for their customers. So here by building this we have learnt the required skills which can be implemented there</a:t>
            </a:r>
            <a:r>
              <a:rPr lang="en"/>
              <a:t>.</a:t>
            </a:r>
            <a:endParaRPr/>
          </a:p>
        </p:txBody>
      </p:sp>
      <p:sp>
        <p:nvSpPr>
          <p:cNvPr id="86" name="Google Shape;86;p5"/>
          <p:cNvSpPr txBox="1"/>
          <p:nvPr>
            <p:ph idx="12" type="sldNum"/>
          </p:nvPr>
        </p:nvSpPr>
        <p:spPr>
          <a:xfrm>
            <a:off x="8556775" y="4752131"/>
            <a:ext cx="548700" cy="3153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0" name="Shape 90"/>
        <p:cNvGrpSpPr/>
        <p:nvPr/>
      </p:nvGrpSpPr>
      <p:grpSpPr>
        <a:xfrm>
          <a:off x="0" y="0"/>
          <a:ext cx="0" cy="0"/>
          <a:chOff x="0" y="0"/>
          <a:chExt cx="0" cy="0"/>
        </a:xfrm>
      </p:grpSpPr>
      <p:sp>
        <p:nvSpPr>
          <p:cNvPr id="91" name="Google Shape;91;p6"/>
          <p:cNvSpPr txBox="1"/>
          <p:nvPr>
            <p:ph idx="4294967295" type="ctrTitle"/>
          </p:nvPr>
        </p:nvSpPr>
        <p:spPr>
          <a:xfrm>
            <a:off x="1327800" y="1754794"/>
            <a:ext cx="6488400" cy="11598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chemeClr val="lt1"/>
              </a:buClr>
              <a:buSzPts val="3200"/>
              <a:buFont typeface="Nixie One"/>
              <a:buNone/>
            </a:pPr>
            <a:r>
              <a:rPr b="1" i="0" lang="en" sz="4000" u="none" cap="none" strike="noStrike">
                <a:solidFill>
                  <a:schemeClr val="lt1"/>
                </a:solidFill>
                <a:latin typeface="Lato"/>
                <a:ea typeface="Lato"/>
                <a:cs typeface="Lato"/>
                <a:sym typeface="Lato"/>
              </a:rPr>
              <a:t>TECHNOLOGIES </a:t>
            </a:r>
            <a:r>
              <a:rPr b="1" i="0" lang="en" sz="4000" u="none" cap="none" strike="noStrike">
                <a:solidFill>
                  <a:schemeClr val="accent3"/>
                </a:solidFill>
                <a:latin typeface="Lato"/>
                <a:ea typeface="Lato"/>
                <a:cs typeface="Lato"/>
                <a:sym typeface="Lato"/>
              </a:rPr>
              <a:t>USED</a:t>
            </a:r>
            <a:endParaRPr b="1" i="0" sz="4000" u="none" cap="none" strike="noStrike">
              <a:solidFill>
                <a:schemeClr val="accent3"/>
              </a:solidFill>
              <a:latin typeface="Lato"/>
              <a:ea typeface="Lato"/>
              <a:cs typeface="Lato"/>
              <a:sym typeface="Lato"/>
            </a:endParaRPr>
          </a:p>
        </p:txBody>
      </p:sp>
      <p:grpSp>
        <p:nvGrpSpPr>
          <p:cNvPr id="92" name="Google Shape;92;p6"/>
          <p:cNvGrpSpPr/>
          <p:nvPr/>
        </p:nvGrpSpPr>
        <p:grpSpPr>
          <a:xfrm>
            <a:off x="4047761" y="658685"/>
            <a:ext cx="1048050" cy="1013351"/>
            <a:chOff x="5941025" y="3634400"/>
            <a:chExt cx="467650" cy="467650"/>
          </a:xfrm>
        </p:grpSpPr>
        <p:sp>
          <p:nvSpPr>
            <p:cNvPr id="93" name="Google Shape;93;p6"/>
            <p:cNvSpPr/>
            <p:nvPr/>
          </p:nvSpPr>
          <p:spPr>
            <a:xfrm>
              <a:off x="5941025" y="3634400"/>
              <a:ext cx="467650" cy="467650"/>
            </a:xfrm>
            <a:custGeom>
              <a:rect b="b" l="l" r="r" t="t"/>
              <a:pathLst>
                <a:path extrusionOk="0" fill="none" h="18706" w="18706">
                  <a:moveTo>
                    <a:pt x="9353" y="1"/>
                  </a:moveTo>
                  <a:lnTo>
                    <a:pt x="9353" y="1"/>
                  </a:lnTo>
                  <a:lnTo>
                    <a:pt x="8866" y="25"/>
                  </a:lnTo>
                  <a:lnTo>
                    <a:pt x="8403" y="50"/>
                  </a:lnTo>
                  <a:lnTo>
                    <a:pt x="7940" y="123"/>
                  </a:lnTo>
                  <a:lnTo>
                    <a:pt x="7478" y="196"/>
                  </a:lnTo>
                  <a:lnTo>
                    <a:pt x="7015" y="293"/>
                  </a:lnTo>
                  <a:lnTo>
                    <a:pt x="6577" y="439"/>
                  </a:lnTo>
                  <a:lnTo>
                    <a:pt x="6138" y="585"/>
                  </a:lnTo>
                  <a:lnTo>
                    <a:pt x="5724" y="732"/>
                  </a:lnTo>
                  <a:lnTo>
                    <a:pt x="5310" y="926"/>
                  </a:lnTo>
                  <a:lnTo>
                    <a:pt x="4896" y="1146"/>
                  </a:lnTo>
                  <a:lnTo>
                    <a:pt x="4506" y="1365"/>
                  </a:lnTo>
                  <a:lnTo>
                    <a:pt x="4117" y="1608"/>
                  </a:lnTo>
                  <a:lnTo>
                    <a:pt x="3751" y="1876"/>
                  </a:lnTo>
                  <a:lnTo>
                    <a:pt x="3410" y="2144"/>
                  </a:lnTo>
                  <a:lnTo>
                    <a:pt x="3069" y="2436"/>
                  </a:lnTo>
                  <a:lnTo>
                    <a:pt x="2753" y="2753"/>
                  </a:lnTo>
                  <a:lnTo>
                    <a:pt x="2436" y="3070"/>
                  </a:lnTo>
                  <a:lnTo>
                    <a:pt x="2144" y="3411"/>
                  </a:lnTo>
                  <a:lnTo>
                    <a:pt x="1876" y="3752"/>
                  </a:lnTo>
                  <a:lnTo>
                    <a:pt x="1608" y="4117"/>
                  </a:lnTo>
                  <a:lnTo>
                    <a:pt x="1365" y="4507"/>
                  </a:lnTo>
                  <a:lnTo>
                    <a:pt x="1145" y="4896"/>
                  </a:lnTo>
                  <a:lnTo>
                    <a:pt x="926" y="5310"/>
                  </a:lnTo>
                  <a:lnTo>
                    <a:pt x="731" y="5724"/>
                  </a:lnTo>
                  <a:lnTo>
                    <a:pt x="585" y="6138"/>
                  </a:lnTo>
                  <a:lnTo>
                    <a:pt x="439" y="6577"/>
                  </a:lnTo>
                  <a:lnTo>
                    <a:pt x="293" y="7015"/>
                  </a:lnTo>
                  <a:lnTo>
                    <a:pt x="196" y="7478"/>
                  </a:lnTo>
                  <a:lnTo>
                    <a:pt x="123" y="7941"/>
                  </a:lnTo>
                  <a:lnTo>
                    <a:pt x="49" y="8403"/>
                  </a:lnTo>
                  <a:lnTo>
                    <a:pt x="25" y="8866"/>
                  </a:lnTo>
                  <a:lnTo>
                    <a:pt x="1" y="9353"/>
                  </a:lnTo>
                  <a:lnTo>
                    <a:pt x="1" y="9353"/>
                  </a:lnTo>
                  <a:lnTo>
                    <a:pt x="25" y="9840"/>
                  </a:lnTo>
                  <a:lnTo>
                    <a:pt x="49" y="10303"/>
                  </a:lnTo>
                  <a:lnTo>
                    <a:pt x="123" y="10766"/>
                  </a:lnTo>
                  <a:lnTo>
                    <a:pt x="196" y="11229"/>
                  </a:lnTo>
                  <a:lnTo>
                    <a:pt x="293" y="11691"/>
                  </a:lnTo>
                  <a:lnTo>
                    <a:pt x="439" y="12130"/>
                  </a:lnTo>
                  <a:lnTo>
                    <a:pt x="585" y="12568"/>
                  </a:lnTo>
                  <a:lnTo>
                    <a:pt x="731" y="12982"/>
                  </a:lnTo>
                  <a:lnTo>
                    <a:pt x="926" y="13396"/>
                  </a:lnTo>
                  <a:lnTo>
                    <a:pt x="1145" y="13810"/>
                  </a:lnTo>
                  <a:lnTo>
                    <a:pt x="1365" y="14200"/>
                  </a:lnTo>
                  <a:lnTo>
                    <a:pt x="1608" y="14590"/>
                  </a:lnTo>
                  <a:lnTo>
                    <a:pt x="1876" y="14955"/>
                  </a:lnTo>
                  <a:lnTo>
                    <a:pt x="2144" y="15296"/>
                  </a:lnTo>
                  <a:lnTo>
                    <a:pt x="2436" y="15637"/>
                  </a:lnTo>
                  <a:lnTo>
                    <a:pt x="2753" y="15953"/>
                  </a:lnTo>
                  <a:lnTo>
                    <a:pt x="3069" y="16270"/>
                  </a:lnTo>
                  <a:lnTo>
                    <a:pt x="3410" y="16562"/>
                  </a:lnTo>
                  <a:lnTo>
                    <a:pt x="3751" y="16830"/>
                  </a:lnTo>
                  <a:lnTo>
                    <a:pt x="4117" y="17098"/>
                  </a:lnTo>
                  <a:lnTo>
                    <a:pt x="4506" y="17342"/>
                  </a:lnTo>
                  <a:lnTo>
                    <a:pt x="4896" y="17561"/>
                  </a:lnTo>
                  <a:lnTo>
                    <a:pt x="5310" y="17780"/>
                  </a:lnTo>
                  <a:lnTo>
                    <a:pt x="5724" y="17975"/>
                  </a:lnTo>
                  <a:lnTo>
                    <a:pt x="6138" y="18121"/>
                  </a:lnTo>
                  <a:lnTo>
                    <a:pt x="6577" y="18267"/>
                  </a:lnTo>
                  <a:lnTo>
                    <a:pt x="7015" y="18413"/>
                  </a:lnTo>
                  <a:lnTo>
                    <a:pt x="7478" y="18511"/>
                  </a:lnTo>
                  <a:lnTo>
                    <a:pt x="7940" y="18584"/>
                  </a:lnTo>
                  <a:lnTo>
                    <a:pt x="8403" y="18657"/>
                  </a:lnTo>
                  <a:lnTo>
                    <a:pt x="8866" y="18681"/>
                  </a:lnTo>
                  <a:lnTo>
                    <a:pt x="9353" y="18706"/>
                  </a:lnTo>
                  <a:lnTo>
                    <a:pt x="9353" y="18706"/>
                  </a:lnTo>
                  <a:lnTo>
                    <a:pt x="9840" y="18681"/>
                  </a:lnTo>
                  <a:lnTo>
                    <a:pt x="10303" y="18657"/>
                  </a:lnTo>
                  <a:lnTo>
                    <a:pt x="10766" y="18584"/>
                  </a:lnTo>
                  <a:lnTo>
                    <a:pt x="11228" y="18511"/>
                  </a:lnTo>
                  <a:lnTo>
                    <a:pt x="11691" y="18413"/>
                  </a:lnTo>
                  <a:lnTo>
                    <a:pt x="12130" y="18267"/>
                  </a:lnTo>
                  <a:lnTo>
                    <a:pt x="12568" y="18121"/>
                  </a:lnTo>
                  <a:lnTo>
                    <a:pt x="12982" y="17975"/>
                  </a:lnTo>
                  <a:lnTo>
                    <a:pt x="13396" y="17780"/>
                  </a:lnTo>
                  <a:lnTo>
                    <a:pt x="13810" y="17561"/>
                  </a:lnTo>
                  <a:lnTo>
                    <a:pt x="14200" y="17342"/>
                  </a:lnTo>
                  <a:lnTo>
                    <a:pt x="14589" y="17098"/>
                  </a:lnTo>
                  <a:lnTo>
                    <a:pt x="14955" y="16830"/>
                  </a:lnTo>
                  <a:lnTo>
                    <a:pt x="15296" y="16562"/>
                  </a:lnTo>
                  <a:lnTo>
                    <a:pt x="15637" y="16270"/>
                  </a:lnTo>
                  <a:lnTo>
                    <a:pt x="15953" y="15953"/>
                  </a:lnTo>
                  <a:lnTo>
                    <a:pt x="16270" y="15637"/>
                  </a:lnTo>
                  <a:lnTo>
                    <a:pt x="16562" y="15296"/>
                  </a:lnTo>
                  <a:lnTo>
                    <a:pt x="16830" y="14955"/>
                  </a:lnTo>
                  <a:lnTo>
                    <a:pt x="17098" y="14590"/>
                  </a:lnTo>
                  <a:lnTo>
                    <a:pt x="17341" y="14200"/>
                  </a:lnTo>
                  <a:lnTo>
                    <a:pt x="17561" y="13810"/>
                  </a:lnTo>
                  <a:lnTo>
                    <a:pt x="17780" y="13396"/>
                  </a:lnTo>
                  <a:lnTo>
                    <a:pt x="17975" y="12982"/>
                  </a:lnTo>
                  <a:lnTo>
                    <a:pt x="18121" y="12568"/>
                  </a:lnTo>
                  <a:lnTo>
                    <a:pt x="18267" y="12130"/>
                  </a:lnTo>
                  <a:lnTo>
                    <a:pt x="18413" y="11691"/>
                  </a:lnTo>
                  <a:lnTo>
                    <a:pt x="18511" y="11229"/>
                  </a:lnTo>
                  <a:lnTo>
                    <a:pt x="18584" y="10766"/>
                  </a:lnTo>
                  <a:lnTo>
                    <a:pt x="18657" y="10303"/>
                  </a:lnTo>
                  <a:lnTo>
                    <a:pt x="18681" y="9840"/>
                  </a:lnTo>
                  <a:lnTo>
                    <a:pt x="18705" y="9353"/>
                  </a:lnTo>
                  <a:lnTo>
                    <a:pt x="18705" y="9353"/>
                  </a:lnTo>
                  <a:lnTo>
                    <a:pt x="18681" y="8866"/>
                  </a:lnTo>
                  <a:lnTo>
                    <a:pt x="18657" y="8403"/>
                  </a:lnTo>
                  <a:lnTo>
                    <a:pt x="18584" y="7941"/>
                  </a:lnTo>
                  <a:lnTo>
                    <a:pt x="18511" y="7478"/>
                  </a:lnTo>
                  <a:lnTo>
                    <a:pt x="18413" y="7015"/>
                  </a:lnTo>
                  <a:lnTo>
                    <a:pt x="18267" y="6577"/>
                  </a:lnTo>
                  <a:lnTo>
                    <a:pt x="18121" y="6138"/>
                  </a:lnTo>
                  <a:lnTo>
                    <a:pt x="17975" y="5724"/>
                  </a:lnTo>
                  <a:lnTo>
                    <a:pt x="17780" y="5310"/>
                  </a:lnTo>
                  <a:lnTo>
                    <a:pt x="17561" y="4896"/>
                  </a:lnTo>
                  <a:lnTo>
                    <a:pt x="17341" y="4507"/>
                  </a:lnTo>
                  <a:lnTo>
                    <a:pt x="17098" y="4117"/>
                  </a:lnTo>
                  <a:lnTo>
                    <a:pt x="16830" y="3752"/>
                  </a:lnTo>
                  <a:lnTo>
                    <a:pt x="16562" y="3411"/>
                  </a:lnTo>
                  <a:lnTo>
                    <a:pt x="16270" y="3070"/>
                  </a:lnTo>
                  <a:lnTo>
                    <a:pt x="15953" y="2753"/>
                  </a:lnTo>
                  <a:lnTo>
                    <a:pt x="15637" y="2436"/>
                  </a:lnTo>
                  <a:lnTo>
                    <a:pt x="15296" y="2144"/>
                  </a:lnTo>
                  <a:lnTo>
                    <a:pt x="14955" y="1876"/>
                  </a:lnTo>
                  <a:lnTo>
                    <a:pt x="14589" y="1608"/>
                  </a:lnTo>
                  <a:lnTo>
                    <a:pt x="14200" y="1365"/>
                  </a:lnTo>
                  <a:lnTo>
                    <a:pt x="13810" y="1146"/>
                  </a:lnTo>
                  <a:lnTo>
                    <a:pt x="13396" y="926"/>
                  </a:lnTo>
                  <a:lnTo>
                    <a:pt x="12982" y="732"/>
                  </a:lnTo>
                  <a:lnTo>
                    <a:pt x="12568" y="585"/>
                  </a:lnTo>
                  <a:lnTo>
                    <a:pt x="12130" y="439"/>
                  </a:lnTo>
                  <a:lnTo>
                    <a:pt x="11691" y="293"/>
                  </a:lnTo>
                  <a:lnTo>
                    <a:pt x="11228" y="196"/>
                  </a:lnTo>
                  <a:lnTo>
                    <a:pt x="10766" y="123"/>
                  </a:lnTo>
                  <a:lnTo>
                    <a:pt x="10303" y="50"/>
                  </a:lnTo>
                  <a:lnTo>
                    <a:pt x="9840" y="25"/>
                  </a:lnTo>
                  <a:lnTo>
                    <a:pt x="9353" y="1"/>
                  </a:lnTo>
                  <a:lnTo>
                    <a:pt x="9353"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 name="Google Shape;94;p6"/>
            <p:cNvSpPr/>
            <p:nvPr/>
          </p:nvSpPr>
          <p:spPr>
            <a:xfrm>
              <a:off x="6211975" y="3753150"/>
              <a:ext cx="19525" cy="18900"/>
            </a:xfrm>
            <a:custGeom>
              <a:rect b="b" l="l" r="r" t="t"/>
              <a:pathLst>
                <a:path extrusionOk="0" fill="none" h="756" w="781">
                  <a:moveTo>
                    <a:pt x="585" y="0"/>
                  </a:moveTo>
                  <a:lnTo>
                    <a:pt x="585" y="0"/>
                  </a:lnTo>
                  <a:lnTo>
                    <a:pt x="658" y="24"/>
                  </a:lnTo>
                  <a:lnTo>
                    <a:pt x="707" y="49"/>
                  </a:lnTo>
                  <a:lnTo>
                    <a:pt x="756" y="122"/>
                  </a:lnTo>
                  <a:lnTo>
                    <a:pt x="780" y="195"/>
                  </a:lnTo>
                  <a:lnTo>
                    <a:pt x="780" y="195"/>
                  </a:lnTo>
                  <a:lnTo>
                    <a:pt x="756" y="268"/>
                  </a:lnTo>
                  <a:lnTo>
                    <a:pt x="707" y="390"/>
                  </a:lnTo>
                  <a:lnTo>
                    <a:pt x="658" y="487"/>
                  </a:lnTo>
                  <a:lnTo>
                    <a:pt x="585" y="560"/>
                  </a:lnTo>
                  <a:lnTo>
                    <a:pt x="585" y="560"/>
                  </a:lnTo>
                  <a:lnTo>
                    <a:pt x="488" y="633"/>
                  </a:lnTo>
                  <a:lnTo>
                    <a:pt x="390" y="706"/>
                  </a:lnTo>
                  <a:lnTo>
                    <a:pt x="293" y="755"/>
                  </a:lnTo>
                  <a:lnTo>
                    <a:pt x="196" y="755"/>
                  </a:lnTo>
                  <a:lnTo>
                    <a:pt x="196" y="755"/>
                  </a:lnTo>
                  <a:lnTo>
                    <a:pt x="122" y="755"/>
                  </a:lnTo>
                  <a:lnTo>
                    <a:pt x="74" y="706"/>
                  </a:lnTo>
                  <a:lnTo>
                    <a:pt x="25" y="633"/>
                  </a:lnTo>
                  <a:lnTo>
                    <a:pt x="1" y="560"/>
                  </a:lnTo>
                  <a:lnTo>
                    <a:pt x="1" y="560"/>
                  </a:lnTo>
                  <a:lnTo>
                    <a:pt x="25" y="487"/>
                  </a:lnTo>
                  <a:lnTo>
                    <a:pt x="74" y="390"/>
                  </a:lnTo>
                  <a:lnTo>
                    <a:pt x="122" y="268"/>
                  </a:lnTo>
                  <a:lnTo>
                    <a:pt x="196" y="195"/>
                  </a:lnTo>
                  <a:lnTo>
                    <a:pt x="196" y="195"/>
                  </a:lnTo>
                  <a:lnTo>
                    <a:pt x="293" y="122"/>
                  </a:lnTo>
                  <a:lnTo>
                    <a:pt x="390" y="49"/>
                  </a:lnTo>
                  <a:lnTo>
                    <a:pt x="488" y="24"/>
                  </a:lnTo>
                  <a:lnTo>
                    <a:pt x="585" y="0"/>
                  </a:lnTo>
                  <a:lnTo>
                    <a:pt x="585" y="0"/>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 name="Google Shape;95;p6"/>
            <p:cNvSpPr/>
            <p:nvPr/>
          </p:nvSpPr>
          <p:spPr>
            <a:xfrm>
              <a:off x="5943475" y="3695900"/>
              <a:ext cx="177800" cy="351350"/>
            </a:xfrm>
            <a:custGeom>
              <a:rect b="b" l="l" r="r" t="t"/>
              <a:pathLst>
                <a:path extrusionOk="0" fill="none" h="14054" w="7112">
                  <a:moveTo>
                    <a:pt x="2582" y="780"/>
                  </a:moveTo>
                  <a:lnTo>
                    <a:pt x="2582" y="780"/>
                  </a:lnTo>
                  <a:lnTo>
                    <a:pt x="2752" y="780"/>
                  </a:lnTo>
                  <a:lnTo>
                    <a:pt x="2752" y="780"/>
                  </a:lnTo>
                  <a:lnTo>
                    <a:pt x="2996" y="780"/>
                  </a:lnTo>
                  <a:lnTo>
                    <a:pt x="3215" y="829"/>
                  </a:lnTo>
                  <a:lnTo>
                    <a:pt x="3386" y="878"/>
                  </a:lnTo>
                  <a:lnTo>
                    <a:pt x="3507" y="951"/>
                  </a:lnTo>
                  <a:lnTo>
                    <a:pt x="3507" y="951"/>
                  </a:lnTo>
                  <a:lnTo>
                    <a:pt x="3605" y="1024"/>
                  </a:lnTo>
                  <a:lnTo>
                    <a:pt x="3702" y="1048"/>
                  </a:lnTo>
                  <a:lnTo>
                    <a:pt x="3800" y="1024"/>
                  </a:lnTo>
                  <a:lnTo>
                    <a:pt x="3897" y="951"/>
                  </a:lnTo>
                  <a:lnTo>
                    <a:pt x="3897" y="951"/>
                  </a:lnTo>
                  <a:lnTo>
                    <a:pt x="3970" y="878"/>
                  </a:lnTo>
                  <a:lnTo>
                    <a:pt x="4092" y="829"/>
                  </a:lnTo>
                  <a:lnTo>
                    <a:pt x="4189" y="780"/>
                  </a:lnTo>
                  <a:lnTo>
                    <a:pt x="4262" y="780"/>
                  </a:lnTo>
                  <a:lnTo>
                    <a:pt x="4262" y="780"/>
                  </a:lnTo>
                  <a:lnTo>
                    <a:pt x="4384" y="731"/>
                  </a:lnTo>
                  <a:lnTo>
                    <a:pt x="4506" y="658"/>
                  </a:lnTo>
                  <a:lnTo>
                    <a:pt x="4676" y="537"/>
                  </a:lnTo>
                  <a:lnTo>
                    <a:pt x="4847" y="390"/>
                  </a:lnTo>
                  <a:lnTo>
                    <a:pt x="4847" y="390"/>
                  </a:lnTo>
                  <a:lnTo>
                    <a:pt x="5042" y="244"/>
                  </a:lnTo>
                  <a:lnTo>
                    <a:pt x="5285" y="123"/>
                  </a:lnTo>
                  <a:lnTo>
                    <a:pt x="5529" y="49"/>
                  </a:lnTo>
                  <a:lnTo>
                    <a:pt x="5797" y="1"/>
                  </a:lnTo>
                  <a:lnTo>
                    <a:pt x="5797" y="1"/>
                  </a:lnTo>
                  <a:lnTo>
                    <a:pt x="5894" y="25"/>
                  </a:lnTo>
                  <a:lnTo>
                    <a:pt x="5992" y="49"/>
                  </a:lnTo>
                  <a:lnTo>
                    <a:pt x="6040" y="74"/>
                  </a:lnTo>
                  <a:lnTo>
                    <a:pt x="6089" y="123"/>
                  </a:lnTo>
                  <a:lnTo>
                    <a:pt x="6089" y="171"/>
                  </a:lnTo>
                  <a:lnTo>
                    <a:pt x="6089" y="244"/>
                  </a:lnTo>
                  <a:lnTo>
                    <a:pt x="6040" y="317"/>
                  </a:lnTo>
                  <a:lnTo>
                    <a:pt x="5992" y="390"/>
                  </a:lnTo>
                  <a:lnTo>
                    <a:pt x="5992" y="390"/>
                  </a:lnTo>
                  <a:lnTo>
                    <a:pt x="5845" y="561"/>
                  </a:lnTo>
                  <a:lnTo>
                    <a:pt x="5772" y="707"/>
                  </a:lnTo>
                  <a:lnTo>
                    <a:pt x="5748" y="853"/>
                  </a:lnTo>
                  <a:lnTo>
                    <a:pt x="5772" y="926"/>
                  </a:lnTo>
                  <a:lnTo>
                    <a:pt x="5797" y="951"/>
                  </a:lnTo>
                  <a:lnTo>
                    <a:pt x="5797" y="951"/>
                  </a:lnTo>
                  <a:lnTo>
                    <a:pt x="5870" y="1048"/>
                  </a:lnTo>
                  <a:lnTo>
                    <a:pt x="5918" y="1145"/>
                  </a:lnTo>
                  <a:lnTo>
                    <a:pt x="5967" y="1243"/>
                  </a:lnTo>
                  <a:lnTo>
                    <a:pt x="5992" y="1340"/>
                  </a:lnTo>
                  <a:lnTo>
                    <a:pt x="5992" y="1340"/>
                  </a:lnTo>
                  <a:lnTo>
                    <a:pt x="5967" y="1438"/>
                  </a:lnTo>
                  <a:lnTo>
                    <a:pt x="5918" y="1535"/>
                  </a:lnTo>
                  <a:lnTo>
                    <a:pt x="5870" y="1633"/>
                  </a:lnTo>
                  <a:lnTo>
                    <a:pt x="5797" y="1730"/>
                  </a:lnTo>
                  <a:lnTo>
                    <a:pt x="5797" y="1730"/>
                  </a:lnTo>
                  <a:lnTo>
                    <a:pt x="5748" y="1754"/>
                  </a:lnTo>
                  <a:lnTo>
                    <a:pt x="5699" y="1754"/>
                  </a:lnTo>
                  <a:lnTo>
                    <a:pt x="5553" y="1754"/>
                  </a:lnTo>
                  <a:lnTo>
                    <a:pt x="5383" y="1657"/>
                  </a:lnTo>
                  <a:lnTo>
                    <a:pt x="5212" y="1535"/>
                  </a:lnTo>
                  <a:lnTo>
                    <a:pt x="5212" y="1535"/>
                  </a:lnTo>
                  <a:lnTo>
                    <a:pt x="5066" y="1389"/>
                  </a:lnTo>
                  <a:lnTo>
                    <a:pt x="4896" y="1316"/>
                  </a:lnTo>
                  <a:lnTo>
                    <a:pt x="4749" y="1292"/>
                  </a:lnTo>
                  <a:lnTo>
                    <a:pt x="4701" y="1316"/>
                  </a:lnTo>
                  <a:lnTo>
                    <a:pt x="4652" y="1340"/>
                  </a:lnTo>
                  <a:lnTo>
                    <a:pt x="4652" y="1340"/>
                  </a:lnTo>
                  <a:lnTo>
                    <a:pt x="4555" y="1413"/>
                  </a:lnTo>
                  <a:lnTo>
                    <a:pt x="4457" y="1486"/>
                  </a:lnTo>
                  <a:lnTo>
                    <a:pt x="4360" y="1511"/>
                  </a:lnTo>
                  <a:lnTo>
                    <a:pt x="4262" y="1535"/>
                  </a:lnTo>
                  <a:lnTo>
                    <a:pt x="4262" y="1535"/>
                  </a:lnTo>
                  <a:lnTo>
                    <a:pt x="4116" y="1559"/>
                  </a:lnTo>
                  <a:lnTo>
                    <a:pt x="4043" y="1584"/>
                  </a:lnTo>
                  <a:lnTo>
                    <a:pt x="3994" y="1633"/>
                  </a:lnTo>
                  <a:lnTo>
                    <a:pt x="3994" y="1633"/>
                  </a:lnTo>
                  <a:lnTo>
                    <a:pt x="3946" y="1657"/>
                  </a:lnTo>
                  <a:lnTo>
                    <a:pt x="3873" y="1681"/>
                  </a:lnTo>
                  <a:lnTo>
                    <a:pt x="3702" y="1730"/>
                  </a:lnTo>
                  <a:lnTo>
                    <a:pt x="3702" y="1730"/>
                  </a:lnTo>
                  <a:lnTo>
                    <a:pt x="3605" y="1730"/>
                  </a:lnTo>
                  <a:lnTo>
                    <a:pt x="3507" y="1779"/>
                  </a:lnTo>
                  <a:lnTo>
                    <a:pt x="3410" y="1827"/>
                  </a:lnTo>
                  <a:lnTo>
                    <a:pt x="3312" y="1900"/>
                  </a:lnTo>
                  <a:lnTo>
                    <a:pt x="3312" y="1900"/>
                  </a:lnTo>
                  <a:lnTo>
                    <a:pt x="3288" y="1949"/>
                  </a:lnTo>
                  <a:lnTo>
                    <a:pt x="3288" y="2022"/>
                  </a:lnTo>
                  <a:lnTo>
                    <a:pt x="3288" y="2144"/>
                  </a:lnTo>
                  <a:lnTo>
                    <a:pt x="3386" y="2314"/>
                  </a:lnTo>
                  <a:lnTo>
                    <a:pt x="3507" y="2485"/>
                  </a:lnTo>
                  <a:lnTo>
                    <a:pt x="3507" y="2485"/>
                  </a:lnTo>
                  <a:lnTo>
                    <a:pt x="3605" y="2558"/>
                  </a:lnTo>
                  <a:lnTo>
                    <a:pt x="3702" y="2582"/>
                  </a:lnTo>
                  <a:lnTo>
                    <a:pt x="3800" y="2607"/>
                  </a:lnTo>
                  <a:lnTo>
                    <a:pt x="3921" y="2607"/>
                  </a:lnTo>
                  <a:lnTo>
                    <a:pt x="4043" y="2582"/>
                  </a:lnTo>
                  <a:lnTo>
                    <a:pt x="4141" y="2534"/>
                  </a:lnTo>
                  <a:lnTo>
                    <a:pt x="4262" y="2461"/>
                  </a:lnTo>
                  <a:lnTo>
                    <a:pt x="4360" y="2388"/>
                  </a:lnTo>
                  <a:lnTo>
                    <a:pt x="4360" y="2388"/>
                  </a:lnTo>
                  <a:lnTo>
                    <a:pt x="4555" y="2193"/>
                  </a:lnTo>
                  <a:lnTo>
                    <a:pt x="4749" y="2047"/>
                  </a:lnTo>
                  <a:lnTo>
                    <a:pt x="4920" y="1949"/>
                  </a:lnTo>
                  <a:lnTo>
                    <a:pt x="5042" y="1900"/>
                  </a:lnTo>
                  <a:lnTo>
                    <a:pt x="5042" y="1900"/>
                  </a:lnTo>
                  <a:lnTo>
                    <a:pt x="5115" y="1925"/>
                  </a:lnTo>
                  <a:lnTo>
                    <a:pt x="5163" y="1974"/>
                  </a:lnTo>
                  <a:lnTo>
                    <a:pt x="5212" y="2022"/>
                  </a:lnTo>
                  <a:lnTo>
                    <a:pt x="5212" y="2095"/>
                  </a:lnTo>
                  <a:lnTo>
                    <a:pt x="5212" y="2095"/>
                  </a:lnTo>
                  <a:lnTo>
                    <a:pt x="5236" y="2168"/>
                  </a:lnTo>
                  <a:lnTo>
                    <a:pt x="5285" y="2241"/>
                  </a:lnTo>
                  <a:lnTo>
                    <a:pt x="5334" y="2266"/>
                  </a:lnTo>
                  <a:lnTo>
                    <a:pt x="5407" y="2290"/>
                  </a:lnTo>
                  <a:lnTo>
                    <a:pt x="5407" y="2290"/>
                  </a:lnTo>
                  <a:lnTo>
                    <a:pt x="5504" y="2314"/>
                  </a:lnTo>
                  <a:lnTo>
                    <a:pt x="5602" y="2339"/>
                  </a:lnTo>
                  <a:lnTo>
                    <a:pt x="5699" y="2412"/>
                  </a:lnTo>
                  <a:lnTo>
                    <a:pt x="5797" y="2485"/>
                  </a:lnTo>
                  <a:lnTo>
                    <a:pt x="5797" y="2485"/>
                  </a:lnTo>
                  <a:lnTo>
                    <a:pt x="5845" y="2558"/>
                  </a:lnTo>
                  <a:lnTo>
                    <a:pt x="5870" y="2680"/>
                  </a:lnTo>
                  <a:lnTo>
                    <a:pt x="5845" y="2777"/>
                  </a:lnTo>
                  <a:lnTo>
                    <a:pt x="5797" y="2850"/>
                  </a:lnTo>
                  <a:lnTo>
                    <a:pt x="5797" y="2850"/>
                  </a:lnTo>
                  <a:lnTo>
                    <a:pt x="5699" y="2923"/>
                  </a:lnTo>
                  <a:lnTo>
                    <a:pt x="5602" y="2996"/>
                  </a:lnTo>
                  <a:lnTo>
                    <a:pt x="5504" y="3045"/>
                  </a:lnTo>
                  <a:lnTo>
                    <a:pt x="5407" y="3045"/>
                  </a:lnTo>
                  <a:lnTo>
                    <a:pt x="5407" y="3045"/>
                  </a:lnTo>
                  <a:lnTo>
                    <a:pt x="5310" y="3069"/>
                  </a:lnTo>
                  <a:lnTo>
                    <a:pt x="5163" y="3167"/>
                  </a:lnTo>
                  <a:lnTo>
                    <a:pt x="4993" y="3289"/>
                  </a:lnTo>
                  <a:lnTo>
                    <a:pt x="4847" y="3435"/>
                  </a:lnTo>
                  <a:lnTo>
                    <a:pt x="4847" y="3435"/>
                  </a:lnTo>
                  <a:lnTo>
                    <a:pt x="4676" y="3581"/>
                  </a:lnTo>
                  <a:lnTo>
                    <a:pt x="4506" y="3703"/>
                  </a:lnTo>
                  <a:lnTo>
                    <a:pt x="4384" y="3776"/>
                  </a:lnTo>
                  <a:lnTo>
                    <a:pt x="4262" y="3800"/>
                  </a:lnTo>
                  <a:lnTo>
                    <a:pt x="4262" y="3800"/>
                  </a:lnTo>
                  <a:lnTo>
                    <a:pt x="4141" y="3849"/>
                  </a:lnTo>
                  <a:lnTo>
                    <a:pt x="3970" y="3971"/>
                  </a:lnTo>
                  <a:lnTo>
                    <a:pt x="3726" y="4165"/>
                  </a:lnTo>
                  <a:lnTo>
                    <a:pt x="3483" y="4409"/>
                  </a:lnTo>
                  <a:lnTo>
                    <a:pt x="3142" y="4750"/>
                  </a:lnTo>
                  <a:lnTo>
                    <a:pt x="3142" y="4750"/>
                  </a:lnTo>
                  <a:lnTo>
                    <a:pt x="3020" y="4847"/>
                  </a:lnTo>
                  <a:lnTo>
                    <a:pt x="2874" y="4969"/>
                  </a:lnTo>
                  <a:lnTo>
                    <a:pt x="2557" y="5164"/>
                  </a:lnTo>
                  <a:lnTo>
                    <a:pt x="2265" y="5286"/>
                  </a:lnTo>
                  <a:lnTo>
                    <a:pt x="2119" y="5310"/>
                  </a:lnTo>
                  <a:lnTo>
                    <a:pt x="1997" y="5335"/>
                  </a:lnTo>
                  <a:lnTo>
                    <a:pt x="1997" y="5335"/>
                  </a:lnTo>
                  <a:lnTo>
                    <a:pt x="1754" y="5335"/>
                  </a:lnTo>
                  <a:lnTo>
                    <a:pt x="1535" y="5383"/>
                  </a:lnTo>
                  <a:lnTo>
                    <a:pt x="1364" y="5456"/>
                  </a:lnTo>
                  <a:lnTo>
                    <a:pt x="1242" y="5529"/>
                  </a:lnTo>
                  <a:lnTo>
                    <a:pt x="1242" y="5529"/>
                  </a:lnTo>
                  <a:lnTo>
                    <a:pt x="1169" y="5602"/>
                  </a:lnTo>
                  <a:lnTo>
                    <a:pt x="1096" y="5700"/>
                  </a:lnTo>
                  <a:lnTo>
                    <a:pt x="1047" y="5797"/>
                  </a:lnTo>
                  <a:lnTo>
                    <a:pt x="1047" y="5895"/>
                  </a:lnTo>
                  <a:lnTo>
                    <a:pt x="1047" y="5895"/>
                  </a:lnTo>
                  <a:lnTo>
                    <a:pt x="1047" y="5992"/>
                  </a:lnTo>
                  <a:lnTo>
                    <a:pt x="1096" y="6090"/>
                  </a:lnTo>
                  <a:lnTo>
                    <a:pt x="1169" y="6187"/>
                  </a:lnTo>
                  <a:lnTo>
                    <a:pt x="1242" y="6284"/>
                  </a:lnTo>
                  <a:lnTo>
                    <a:pt x="1242" y="6284"/>
                  </a:lnTo>
                  <a:lnTo>
                    <a:pt x="1315" y="6357"/>
                  </a:lnTo>
                  <a:lnTo>
                    <a:pt x="1413" y="6406"/>
                  </a:lnTo>
                  <a:lnTo>
                    <a:pt x="1535" y="6455"/>
                  </a:lnTo>
                  <a:lnTo>
                    <a:pt x="1608" y="6455"/>
                  </a:lnTo>
                  <a:lnTo>
                    <a:pt x="1608" y="6455"/>
                  </a:lnTo>
                  <a:lnTo>
                    <a:pt x="1729" y="6504"/>
                  </a:lnTo>
                  <a:lnTo>
                    <a:pt x="1876" y="6601"/>
                  </a:lnTo>
                  <a:lnTo>
                    <a:pt x="2070" y="6747"/>
                  </a:lnTo>
                  <a:lnTo>
                    <a:pt x="2290" y="6942"/>
                  </a:lnTo>
                  <a:lnTo>
                    <a:pt x="2290" y="6942"/>
                  </a:lnTo>
                  <a:lnTo>
                    <a:pt x="2484" y="7137"/>
                  </a:lnTo>
                  <a:lnTo>
                    <a:pt x="2679" y="7283"/>
                  </a:lnTo>
                  <a:lnTo>
                    <a:pt x="2825" y="7380"/>
                  </a:lnTo>
                  <a:lnTo>
                    <a:pt x="2947" y="7405"/>
                  </a:lnTo>
                  <a:lnTo>
                    <a:pt x="2947" y="7405"/>
                  </a:lnTo>
                  <a:lnTo>
                    <a:pt x="3093" y="7380"/>
                  </a:lnTo>
                  <a:lnTo>
                    <a:pt x="3166" y="7356"/>
                  </a:lnTo>
                  <a:lnTo>
                    <a:pt x="3239" y="7332"/>
                  </a:lnTo>
                  <a:lnTo>
                    <a:pt x="3239" y="7332"/>
                  </a:lnTo>
                  <a:lnTo>
                    <a:pt x="3288" y="7283"/>
                  </a:lnTo>
                  <a:lnTo>
                    <a:pt x="3410" y="7259"/>
                  </a:lnTo>
                  <a:lnTo>
                    <a:pt x="3556" y="7234"/>
                  </a:lnTo>
                  <a:lnTo>
                    <a:pt x="3702" y="7234"/>
                  </a:lnTo>
                  <a:lnTo>
                    <a:pt x="3702" y="7234"/>
                  </a:lnTo>
                  <a:lnTo>
                    <a:pt x="3873" y="7234"/>
                  </a:lnTo>
                  <a:lnTo>
                    <a:pt x="4019" y="7283"/>
                  </a:lnTo>
                  <a:lnTo>
                    <a:pt x="4165" y="7332"/>
                  </a:lnTo>
                  <a:lnTo>
                    <a:pt x="4262" y="7429"/>
                  </a:lnTo>
                  <a:lnTo>
                    <a:pt x="4262" y="7429"/>
                  </a:lnTo>
                  <a:lnTo>
                    <a:pt x="4360" y="7502"/>
                  </a:lnTo>
                  <a:lnTo>
                    <a:pt x="4457" y="7551"/>
                  </a:lnTo>
                  <a:lnTo>
                    <a:pt x="4555" y="7600"/>
                  </a:lnTo>
                  <a:lnTo>
                    <a:pt x="4652" y="7600"/>
                  </a:lnTo>
                  <a:lnTo>
                    <a:pt x="4652" y="7600"/>
                  </a:lnTo>
                  <a:lnTo>
                    <a:pt x="4749" y="7648"/>
                  </a:lnTo>
                  <a:lnTo>
                    <a:pt x="4896" y="7721"/>
                  </a:lnTo>
                  <a:lnTo>
                    <a:pt x="5066" y="7843"/>
                  </a:lnTo>
                  <a:lnTo>
                    <a:pt x="5212" y="7989"/>
                  </a:lnTo>
                  <a:lnTo>
                    <a:pt x="5212" y="7989"/>
                  </a:lnTo>
                  <a:lnTo>
                    <a:pt x="5383" y="8135"/>
                  </a:lnTo>
                  <a:lnTo>
                    <a:pt x="5553" y="8257"/>
                  </a:lnTo>
                  <a:lnTo>
                    <a:pt x="5699" y="8330"/>
                  </a:lnTo>
                  <a:lnTo>
                    <a:pt x="5797" y="8355"/>
                  </a:lnTo>
                  <a:lnTo>
                    <a:pt x="5797" y="8355"/>
                  </a:lnTo>
                  <a:lnTo>
                    <a:pt x="5870" y="8379"/>
                  </a:lnTo>
                  <a:lnTo>
                    <a:pt x="5992" y="8428"/>
                  </a:lnTo>
                  <a:lnTo>
                    <a:pt x="6089" y="8476"/>
                  </a:lnTo>
                  <a:lnTo>
                    <a:pt x="6162" y="8549"/>
                  </a:lnTo>
                  <a:lnTo>
                    <a:pt x="6162" y="8549"/>
                  </a:lnTo>
                  <a:lnTo>
                    <a:pt x="6259" y="8622"/>
                  </a:lnTo>
                  <a:lnTo>
                    <a:pt x="6357" y="8695"/>
                  </a:lnTo>
                  <a:lnTo>
                    <a:pt x="6454" y="8720"/>
                  </a:lnTo>
                  <a:lnTo>
                    <a:pt x="6552" y="8744"/>
                  </a:lnTo>
                  <a:lnTo>
                    <a:pt x="6552" y="8744"/>
                  </a:lnTo>
                  <a:lnTo>
                    <a:pt x="6649" y="8769"/>
                  </a:lnTo>
                  <a:lnTo>
                    <a:pt x="6747" y="8793"/>
                  </a:lnTo>
                  <a:lnTo>
                    <a:pt x="6844" y="8866"/>
                  </a:lnTo>
                  <a:lnTo>
                    <a:pt x="6941" y="8939"/>
                  </a:lnTo>
                  <a:lnTo>
                    <a:pt x="6941" y="8939"/>
                  </a:lnTo>
                  <a:lnTo>
                    <a:pt x="7014" y="9036"/>
                  </a:lnTo>
                  <a:lnTo>
                    <a:pt x="7063" y="9134"/>
                  </a:lnTo>
                  <a:lnTo>
                    <a:pt x="7112" y="9231"/>
                  </a:lnTo>
                  <a:lnTo>
                    <a:pt x="7112" y="9304"/>
                  </a:lnTo>
                  <a:lnTo>
                    <a:pt x="7112" y="9304"/>
                  </a:lnTo>
                  <a:lnTo>
                    <a:pt x="7112" y="9402"/>
                  </a:lnTo>
                  <a:lnTo>
                    <a:pt x="7063" y="9499"/>
                  </a:lnTo>
                  <a:lnTo>
                    <a:pt x="7014" y="9597"/>
                  </a:lnTo>
                  <a:lnTo>
                    <a:pt x="6941" y="9694"/>
                  </a:lnTo>
                  <a:lnTo>
                    <a:pt x="6941" y="9694"/>
                  </a:lnTo>
                  <a:lnTo>
                    <a:pt x="6868" y="9791"/>
                  </a:lnTo>
                  <a:lnTo>
                    <a:pt x="6795" y="9889"/>
                  </a:lnTo>
                  <a:lnTo>
                    <a:pt x="6747" y="9986"/>
                  </a:lnTo>
                  <a:lnTo>
                    <a:pt x="6747" y="10084"/>
                  </a:lnTo>
                  <a:lnTo>
                    <a:pt x="6747" y="10084"/>
                  </a:lnTo>
                  <a:lnTo>
                    <a:pt x="6722" y="10181"/>
                  </a:lnTo>
                  <a:lnTo>
                    <a:pt x="6625" y="10327"/>
                  </a:lnTo>
                  <a:lnTo>
                    <a:pt x="6503" y="10473"/>
                  </a:lnTo>
                  <a:lnTo>
                    <a:pt x="6357" y="10644"/>
                  </a:lnTo>
                  <a:lnTo>
                    <a:pt x="6357" y="10644"/>
                  </a:lnTo>
                  <a:lnTo>
                    <a:pt x="6211" y="10814"/>
                  </a:lnTo>
                  <a:lnTo>
                    <a:pt x="6089" y="10961"/>
                  </a:lnTo>
                  <a:lnTo>
                    <a:pt x="6016" y="11107"/>
                  </a:lnTo>
                  <a:lnTo>
                    <a:pt x="5992" y="11204"/>
                  </a:lnTo>
                  <a:lnTo>
                    <a:pt x="5992" y="11204"/>
                  </a:lnTo>
                  <a:lnTo>
                    <a:pt x="5943" y="11326"/>
                  </a:lnTo>
                  <a:lnTo>
                    <a:pt x="5870" y="11472"/>
                  </a:lnTo>
                  <a:lnTo>
                    <a:pt x="5748" y="11618"/>
                  </a:lnTo>
                  <a:lnTo>
                    <a:pt x="5602" y="11789"/>
                  </a:lnTo>
                  <a:lnTo>
                    <a:pt x="5602" y="11789"/>
                  </a:lnTo>
                  <a:lnTo>
                    <a:pt x="5456" y="11935"/>
                  </a:lnTo>
                  <a:lnTo>
                    <a:pt x="5334" y="12105"/>
                  </a:lnTo>
                  <a:lnTo>
                    <a:pt x="5261" y="12251"/>
                  </a:lnTo>
                  <a:lnTo>
                    <a:pt x="5212" y="12349"/>
                  </a:lnTo>
                  <a:lnTo>
                    <a:pt x="5212" y="12349"/>
                  </a:lnTo>
                  <a:lnTo>
                    <a:pt x="5188" y="12446"/>
                  </a:lnTo>
                  <a:lnTo>
                    <a:pt x="5139" y="12568"/>
                  </a:lnTo>
                  <a:lnTo>
                    <a:pt x="5042" y="12714"/>
                  </a:lnTo>
                  <a:lnTo>
                    <a:pt x="4944" y="12836"/>
                  </a:lnTo>
                  <a:lnTo>
                    <a:pt x="4944" y="12836"/>
                  </a:lnTo>
                  <a:lnTo>
                    <a:pt x="4822" y="12958"/>
                  </a:lnTo>
                  <a:lnTo>
                    <a:pt x="4725" y="13079"/>
                  </a:lnTo>
                  <a:lnTo>
                    <a:pt x="4676" y="13201"/>
                  </a:lnTo>
                  <a:lnTo>
                    <a:pt x="4652" y="13299"/>
                  </a:lnTo>
                  <a:lnTo>
                    <a:pt x="4652" y="13299"/>
                  </a:lnTo>
                  <a:lnTo>
                    <a:pt x="4676" y="13469"/>
                  </a:lnTo>
                  <a:lnTo>
                    <a:pt x="4701" y="13542"/>
                  </a:lnTo>
                  <a:lnTo>
                    <a:pt x="4749" y="13591"/>
                  </a:lnTo>
                  <a:lnTo>
                    <a:pt x="4749" y="13591"/>
                  </a:lnTo>
                  <a:lnTo>
                    <a:pt x="4774" y="13640"/>
                  </a:lnTo>
                  <a:lnTo>
                    <a:pt x="4822" y="13713"/>
                  </a:lnTo>
                  <a:lnTo>
                    <a:pt x="4847" y="13883"/>
                  </a:lnTo>
                  <a:lnTo>
                    <a:pt x="4847" y="13883"/>
                  </a:lnTo>
                  <a:lnTo>
                    <a:pt x="4822" y="13956"/>
                  </a:lnTo>
                  <a:lnTo>
                    <a:pt x="4774" y="14005"/>
                  </a:lnTo>
                  <a:lnTo>
                    <a:pt x="4725" y="14054"/>
                  </a:lnTo>
                  <a:lnTo>
                    <a:pt x="4652" y="14054"/>
                  </a:lnTo>
                  <a:lnTo>
                    <a:pt x="4652" y="14054"/>
                  </a:lnTo>
                  <a:lnTo>
                    <a:pt x="4555" y="14054"/>
                  </a:lnTo>
                  <a:lnTo>
                    <a:pt x="4457" y="14005"/>
                  </a:lnTo>
                  <a:lnTo>
                    <a:pt x="4360" y="13956"/>
                  </a:lnTo>
                  <a:lnTo>
                    <a:pt x="4262" y="13883"/>
                  </a:lnTo>
                  <a:lnTo>
                    <a:pt x="4262" y="13883"/>
                  </a:lnTo>
                  <a:lnTo>
                    <a:pt x="4189" y="13761"/>
                  </a:lnTo>
                  <a:lnTo>
                    <a:pt x="4141" y="13615"/>
                  </a:lnTo>
                  <a:lnTo>
                    <a:pt x="4092" y="13469"/>
                  </a:lnTo>
                  <a:lnTo>
                    <a:pt x="4092" y="13299"/>
                  </a:lnTo>
                  <a:lnTo>
                    <a:pt x="4092" y="13299"/>
                  </a:lnTo>
                  <a:lnTo>
                    <a:pt x="4067" y="13152"/>
                  </a:lnTo>
                  <a:lnTo>
                    <a:pt x="4019" y="12982"/>
                  </a:lnTo>
                  <a:lnTo>
                    <a:pt x="3970" y="12836"/>
                  </a:lnTo>
                  <a:lnTo>
                    <a:pt x="3897" y="12738"/>
                  </a:lnTo>
                  <a:lnTo>
                    <a:pt x="3897" y="12738"/>
                  </a:lnTo>
                  <a:lnTo>
                    <a:pt x="3848" y="12690"/>
                  </a:lnTo>
                  <a:lnTo>
                    <a:pt x="3824" y="12592"/>
                  </a:lnTo>
                  <a:lnTo>
                    <a:pt x="3751" y="12349"/>
                  </a:lnTo>
                  <a:lnTo>
                    <a:pt x="3726" y="12056"/>
                  </a:lnTo>
                  <a:lnTo>
                    <a:pt x="3702" y="11716"/>
                  </a:lnTo>
                  <a:lnTo>
                    <a:pt x="3702" y="11472"/>
                  </a:lnTo>
                  <a:lnTo>
                    <a:pt x="3702" y="11472"/>
                  </a:lnTo>
                  <a:lnTo>
                    <a:pt x="3702" y="11301"/>
                  </a:lnTo>
                  <a:lnTo>
                    <a:pt x="3653" y="11107"/>
                  </a:lnTo>
                  <a:lnTo>
                    <a:pt x="3629" y="10936"/>
                  </a:lnTo>
                  <a:lnTo>
                    <a:pt x="3556" y="10741"/>
                  </a:lnTo>
                  <a:lnTo>
                    <a:pt x="3483" y="10571"/>
                  </a:lnTo>
                  <a:lnTo>
                    <a:pt x="3410" y="10425"/>
                  </a:lnTo>
                  <a:lnTo>
                    <a:pt x="3312" y="10279"/>
                  </a:lnTo>
                  <a:lnTo>
                    <a:pt x="3239" y="10181"/>
                  </a:lnTo>
                  <a:lnTo>
                    <a:pt x="3239" y="10181"/>
                  </a:lnTo>
                  <a:lnTo>
                    <a:pt x="3045" y="9962"/>
                  </a:lnTo>
                  <a:lnTo>
                    <a:pt x="2898" y="9767"/>
                  </a:lnTo>
                  <a:lnTo>
                    <a:pt x="2801" y="9621"/>
                  </a:lnTo>
                  <a:lnTo>
                    <a:pt x="2752" y="9499"/>
                  </a:lnTo>
                  <a:lnTo>
                    <a:pt x="2752" y="9499"/>
                  </a:lnTo>
                  <a:lnTo>
                    <a:pt x="2728" y="9353"/>
                  </a:lnTo>
                  <a:lnTo>
                    <a:pt x="2704" y="9280"/>
                  </a:lnTo>
                  <a:lnTo>
                    <a:pt x="2655" y="9231"/>
                  </a:lnTo>
                  <a:lnTo>
                    <a:pt x="2655" y="9231"/>
                  </a:lnTo>
                  <a:lnTo>
                    <a:pt x="2631" y="9158"/>
                  </a:lnTo>
                  <a:lnTo>
                    <a:pt x="2582" y="9036"/>
                  </a:lnTo>
                  <a:lnTo>
                    <a:pt x="2582" y="8890"/>
                  </a:lnTo>
                  <a:lnTo>
                    <a:pt x="2557" y="8744"/>
                  </a:lnTo>
                  <a:lnTo>
                    <a:pt x="2557" y="8744"/>
                  </a:lnTo>
                  <a:lnTo>
                    <a:pt x="2582" y="8598"/>
                  </a:lnTo>
                  <a:lnTo>
                    <a:pt x="2582" y="8452"/>
                  </a:lnTo>
                  <a:lnTo>
                    <a:pt x="2631" y="8330"/>
                  </a:lnTo>
                  <a:lnTo>
                    <a:pt x="2655" y="8281"/>
                  </a:lnTo>
                  <a:lnTo>
                    <a:pt x="2655" y="8281"/>
                  </a:lnTo>
                  <a:lnTo>
                    <a:pt x="2704" y="8208"/>
                  </a:lnTo>
                  <a:lnTo>
                    <a:pt x="2728" y="8160"/>
                  </a:lnTo>
                  <a:lnTo>
                    <a:pt x="2752" y="7989"/>
                  </a:lnTo>
                  <a:lnTo>
                    <a:pt x="2752" y="7989"/>
                  </a:lnTo>
                  <a:lnTo>
                    <a:pt x="2728" y="7819"/>
                  </a:lnTo>
                  <a:lnTo>
                    <a:pt x="2704" y="7746"/>
                  </a:lnTo>
                  <a:lnTo>
                    <a:pt x="2655" y="7697"/>
                  </a:lnTo>
                  <a:lnTo>
                    <a:pt x="2655" y="7697"/>
                  </a:lnTo>
                  <a:lnTo>
                    <a:pt x="2606" y="7673"/>
                  </a:lnTo>
                  <a:lnTo>
                    <a:pt x="2533" y="7624"/>
                  </a:lnTo>
                  <a:lnTo>
                    <a:pt x="2363" y="7600"/>
                  </a:lnTo>
                  <a:lnTo>
                    <a:pt x="2363" y="7600"/>
                  </a:lnTo>
                  <a:lnTo>
                    <a:pt x="2265" y="7575"/>
                  </a:lnTo>
                  <a:lnTo>
                    <a:pt x="2119" y="7502"/>
                  </a:lnTo>
                  <a:lnTo>
                    <a:pt x="1973" y="7380"/>
                  </a:lnTo>
                  <a:lnTo>
                    <a:pt x="1802" y="7234"/>
                  </a:lnTo>
                  <a:lnTo>
                    <a:pt x="1802" y="7234"/>
                  </a:lnTo>
                  <a:lnTo>
                    <a:pt x="1632" y="7088"/>
                  </a:lnTo>
                  <a:lnTo>
                    <a:pt x="1486" y="6966"/>
                  </a:lnTo>
                  <a:lnTo>
                    <a:pt x="1340" y="6869"/>
                  </a:lnTo>
                  <a:lnTo>
                    <a:pt x="1242" y="6845"/>
                  </a:lnTo>
                  <a:lnTo>
                    <a:pt x="1242" y="6845"/>
                  </a:lnTo>
                  <a:lnTo>
                    <a:pt x="1121" y="6796"/>
                  </a:lnTo>
                  <a:lnTo>
                    <a:pt x="926" y="6674"/>
                  </a:lnTo>
                  <a:lnTo>
                    <a:pt x="706" y="6504"/>
                  </a:lnTo>
                  <a:lnTo>
                    <a:pt x="463" y="6284"/>
                  </a:lnTo>
                  <a:lnTo>
                    <a:pt x="463" y="6284"/>
                  </a:lnTo>
                  <a:lnTo>
                    <a:pt x="171" y="5919"/>
                  </a:lnTo>
                  <a:lnTo>
                    <a:pt x="0" y="5700"/>
                  </a:lnTo>
                  <a:lnTo>
                    <a:pt x="0" y="5700"/>
                  </a:lnTo>
                  <a:lnTo>
                    <a:pt x="0" y="5724"/>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 name="Google Shape;96;p6"/>
            <p:cNvSpPr/>
            <p:nvPr/>
          </p:nvSpPr>
          <p:spPr>
            <a:xfrm>
              <a:off x="6128575" y="3695900"/>
              <a:ext cx="86475" cy="47525"/>
            </a:xfrm>
            <a:custGeom>
              <a:rect b="b" l="l" r="r" t="t"/>
              <a:pathLst>
                <a:path extrusionOk="0" fill="none" h="1901" w="3459">
                  <a:moveTo>
                    <a:pt x="2022" y="1340"/>
                  </a:moveTo>
                  <a:lnTo>
                    <a:pt x="2022" y="1340"/>
                  </a:lnTo>
                  <a:lnTo>
                    <a:pt x="1924" y="1413"/>
                  </a:lnTo>
                  <a:lnTo>
                    <a:pt x="1827" y="1486"/>
                  </a:lnTo>
                  <a:lnTo>
                    <a:pt x="1729" y="1511"/>
                  </a:lnTo>
                  <a:lnTo>
                    <a:pt x="1632" y="1535"/>
                  </a:lnTo>
                  <a:lnTo>
                    <a:pt x="1632" y="1535"/>
                  </a:lnTo>
                  <a:lnTo>
                    <a:pt x="1559" y="1535"/>
                  </a:lnTo>
                  <a:lnTo>
                    <a:pt x="1461" y="1584"/>
                  </a:lnTo>
                  <a:lnTo>
                    <a:pt x="1340" y="1657"/>
                  </a:lnTo>
                  <a:lnTo>
                    <a:pt x="1267" y="1730"/>
                  </a:lnTo>
                  <a:lnTo>
                    <a:pt x="1267" y="1730"/>
                  </a:lnTo>
                  <a:lnTo>
                    <a:pt x="1169" y="1803"/>
                  </a:lnTo>
                  <a:lnTo>
                    <a:pt x="1072" y="1852"/>
                  </a:lnTo>
                  <a:lnTo>
                    <a:pt x="974" y="1900"/>
                  </a:lnTo>
                  <a:lnTo>
                    <a:pt x="877" y="1900"/>
                  </a:lnTo>
                  <a:lnTo>
                    <a:pt x="877" y="1900"/>
                  </a:lnTo>
                  <a:lnTo>
                    <a:pt x="779" y="1900"/>
                  </a:lnTo>
                  <a:lnTo>
                    <a:pt x="682" y="1852"/>
                  </a:lnTo>
                  <a:lnTo>
                    <a:pt x="585" y="1803"/>
                  </a:lnTo>
                  <a:lnTo>
                    <a:pt x="512" y="1730"/>
                  </a:lnTo>
                  <a:lnTo>
                    <a:pt x="512" y="1730"/>
                  </a:lnTo>
                  <a:lnTo>
                    <a:pt x="438" y="1633"/>
                  </a:lnTo>
                  <a:lnTo>
                    <a:pt x="414" y="1535"/>
                  </a:lnTo>
                  <a:lnTo>
                    <a:pt x="438" y="1438"/>
                  </a:lnTo>
                  <a:lnTo>
                    <a:pt x="512" y="1340"/>
                  </a:lnTo>
                  <a:lnTo>
                    <a:pt x="512" y="1340"/>
                  </a:lnTo>
                  <a:lnTo>
                    <a:pt x="585" y="1243"/>
                  </a:lnTo>
                  <a:lnTo>
                    <a:pt x="633" y="1145"/>
                  </a:lnTo>
                  <a:lnTo>
                    <a:pt x="682" y="1048"/>
                  </a:lnTo>
                  <a:lnTo>
                    <a:pt x="682" y="951"/>
                  </a:lnTo>
                  <a:lnTo>
                    <a:pt x="682" y="951"/>
                  </a:lnTo>
                  <a:lnTo>
                    <a:pt x="658" y="804"/>
                  </a:lnTo>
                  <a:lnTo>
                    <a:pt x="633" y="731"/>
                  </a:lnTo>
                  <a:lnTo>
                    <a:pt x="585" y="683"/>
                  </a:lnTo>
                  <a:lnTo>
                    <a:pt x="585" y="683"/>
                  </a:lnTo>
                  <a:lnTo>
                    <a:pt x="536" y="634"/>
                  </a:lnTo>
                  <a:lnTo>
                    <a:pt x="463" y="610"/>
                  </a:lnTo>
                  <a:lnTo>
                    <a:pt x="317" y="585"/>
                  </a:lnTo>
                  <a:lnTo>
                    <a:pt x="317" y="585"/>
                  </a:lnTo>
                  <a:lnTo>
                    <a:pt x="146" y="561"/>
                  </a:lnTo>
                  <a:lnTo>
                    <a:pt x="73" y="512"/>
                  </a:lnTo>
                  <a:lnTo>
                    <a:pt x="24" y="488"/>
                  </a:lnTo>
                  <a:lnTo>
                    <a:pt x="24" y="488"/>
                  </a:lnTo>
                  <a:lnTo>
                    <a:pt x="0" y="439"/>
                  </a:lnTo>
                  <a:lnTo>
                    <a:pt x="24" y="366"/>
                  </a:lnTo>
                  <a:lnTo>
                    <a:pt x="49" y="293"/>
                  </a:lnTo>
                  <a:lnTo>
                    <a:pt x="122" y="196"/>
                  </a:lnTo>
                  <a:lnTo>
                    <a:pt x="122" y="196"/>
                  </a:lnTo>
                  <a:lnTo>
                    <a:pt x="171" y="171"/>
                  </a:lnTo>
                  <a:lnTo>
                    <a:pt x="268" y="123"/>
                  </a:lnTo>
                  <a:lnTo>
                    <a:pt x="512" y="74"/>
                  </a:lnTo>
                  <a:lnTo>
                    <a:pt x="804" y="25"/>
                  </a:lnTo>
                  <a:lnTo>
                    <a:pt x="1145" y="1"/>
                  </a:lnTo>
                  <a:lnTo>
                    <a:pt x="2509" y="1"/>
                  </a:lnTo>
                  <a:lnTo>
                    <a:pt x="2509" y="1"/>
                  </a:lnTo>
                  <a:lnTo>
                    <a:pt x="2850" y="25"/>
                  </a:lnTo>
                  <a:lnTo>
                    <a:pt x="3142" y="49"/>
                  </a:lnTo>
                  <a:lnTo>
                    <a:pt x="3337" y="74"/>
                  </a:lnTo>
                  <a:lnTo>
                    <a:pt x="3434" y="98"/>
                  </a:lnTo>
                  <a:lnTo>
                    <a:pt x="3434" y="98"/>
                  </a:lnTo>
                  <a:lnTo>
                    <a:pt x="3458" y="123"/>
                  </a:lnTo>
                  <a:lnTo>
                    <a:pt x="3434" y="171"/>
                  </a:lnTo>
                  <a:lnTo>
                    <a:pt x="3361" y="317"/>
                  </a:lnTo>
                  <a:lnTo>
                    <a:pt x="3239" y="488"/>
                  </a:lnTo>
                  <a:lnTo>
                    <a:pt x="3069" y="683"/>
                  </a:lnTo>
                  <a:lnTo>
                    <a:pt x="3069" y="683"/>
                  </a:lnTo>
                  <a:lnTo>
                    <a:pt x="2874" y="853"/>
                  </a:lnTo>
                  <a:lnTo>
                    <a:pt x="2679" y="999"/>
                  </a:lnTo>
                  <a:lnTo>
                    <a:pt x="2509" y="1121"/>
                  </a:lnTo>
                  <a:lnTo>
                    <a:pt x="2411" y="1145"/>
                  </a:lnTo>
                  <a:lnTo>
                    <a:pt x="2411" y="1145"/>
                  </a:lnTo>
                  <a:lnTo>
                    <a:pt x="2314" y="1170"/>
                  </a:lnTo>
                  <a:lnTo>
                    <a:pt x="2216" y="1194"/>
                  </a:lnTo>
                  <a:lnTo>
                    <a:pt x="2119" y="1267"/>
                  </a:lnTo>
                  <a:lnTo>
                    <a:pt x="2022" y="1340"/>
                  </a:lnTo>
                  <a:lnTo>
                    <a:pt x="2022" y="1340"/>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 name="Google Shape;97;p6"/>
            <p:cNvSpPr/>
            <p:nvPr/>
          </p:nvSpPr>
          <p:spPr>
            <a:xfrm>
              <a:off x="6357500" y="3940075"/>
              <a:ext cx="18900" cy="34725"/>
            </a:xfrm>
            <a:custGeom>
              <a:rect b="b" l="l" r="r" t="t"/>
              <a:pathLst>
                <a:path extrusionOk="0" fill="none" h="1389" w="756">
                  <a:moveTo>
                    <a:pt x="585" y="682"/>
                  </a:moveTo>
                  <a:lnTo>
                    <a:pt x="585" y="682"/>
                  </a:lnTo>
                  <a:lnTo>
                    <a:pt x="512" y="779"/>
                  </a:lnTo>
                  <a:lnTo>
                    <a:pt x="439" y="877"/>
                  </a:lnTo>
                  <a:lnTo>
                    <a:pt x="390" y="974"/>
                  </a:lnTo>
                  <a:lnTo>
                    <a:pt x="390" y="1072"/>
                  </a:lnTo>
                  <a:lnTo>
                    <a:pt x="390" y="1072"/>
                  </a:lnTo>
                  <a:lnTo>
                    <a:pt x="366" y="1218"/>
                  </a:lnTo>
                  <a:lnTo>
                    <a:pt x="317" y="1291"/>
                  </a:lnTo>
                  <a:lnTo>
                    <a:pt x="293" y="1364"/>
                  </a:lnTo>
                  <a:lnTo>
                    <a:pt x="293" y="1364"/>
                  </a:lnTo>
                  <a:lnTo>
                    <a:pt x="244" y="1388"/>
                  </a:lnTo>
                  <a:lnTo>
                    <a:pt x="195" y="1388"/>
                  </a:lnTo>
                  <a:lnTo>
                    <a:pt x="147" y="1388"/>
                  </a:lnTo>
                  <a:lnTo>
                    <a:pt x="98" y="1364"/>
                  </a:lnTo>
                  <a:lnTo>
                    <a:pt x="98" y="1364"/>
                  </a:lnTo>
                  <a:lnTo>
                    <a:pt x="74" y="1291"/>
                  </a:lnTo>
                  <a:lnTo>
                    <a:pt x="25" y="1169"/>
                  </a:lnTo>
                  <a:lnTo>
                    <a:pt x="25" y="1023"/>
                  </a:lnTo>
                  <a:lnTo>
                    <a:pt x="1" y="877"/>
                  </a:lnTo>
                  <a:lnTo>
                    <a:pt x="1" y="877"/>
                  </a:lnTo>
                  <a:lnTo>
                    <a:pt x="25" y="706"/>
                  </a:lnTo>
                  <a:lnTo>
                    <a:pt x="98" y="536"/>
                  </a:lnTo>
                  <a:lnTo>
                    <a:pt x="171" y="365"/>
                  </a:lnTo>
                  <a:lnTo>
                    <a:pt x="293" y="219"/>
                  </a:lnTo>
                  <a:lnTo>
                    <a:pt x="293" y="219"/>
                  </a:lnTo>
                  <a:lnTo>
                    <a:pt x="415" y="122"/>
                  </a:lnTo>
                  <a:lnTo>
                    <a:pt x="512" y="49"/>
                  </a:lnTo>
                  <a:lnTo>
                    <a:pt x="609" y="0"/>
                  </a:lnTo>
                  <a:lnTo>
                    <a:pt x="682" y="24"/>
                  </a:lnTo>
                  <a:lnTo>
                    <a:pt x="682" y="24"/>
                  </a:lnTo>
                  <a:lnTo>
                    <a:pt x="707" y="73"/>
                  </a:lnTo>
                  <a:lnTo>
                    <a:pt x="731" y="146"/>
                  </a:lnTo>
                  <a:lnTo>
                    <a:pt x="756" y="317"/>
                  </a:lnTo>
                  <a:lnTo>
                    <a:pt x="756" y="317"/>
                  </a:lnTo>
                  <a:lnTo>
                    <a:pt x="756" y="390"/>
                  </a:lnTo>
                  <a:lnTo>
                    <a:pt x="707" y="487"/>
                  </a:lnTo>
                  <a:lnTo>
                    <a:pt x="658" y="609"/>
                  </a:lnTo>
                  <a:lnTo>
                    <a:pt x="585" y="682"/>
                  </a:lnTo>
                  <a:lnTo>
                    <a:pt x="585" y="682"/>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 name="Google Shape;98;p6"/>
            <p:cNvSpPr/>
            <p:nvPr/>
          </p:nvSpPr>
          <p:spPr>
            <a:xfrm>
              <a:off x="6202850" y="3720875"/>
              <a:ext cx="204000" cy="278875"/>
            </a:xfrm>
            <a:custGeom>
              <a:rect b="b" l="l" r="r" t="t"/>
              <a:pathLst>
                <a:path extrusionOk="0" fill="none" h="11155" w="8160">
                  <a:moveTo>
                    <a:pt x="8159" y="4774"/>
                  </a:moveTo>
                  <a:lnTo>
                    <a:pt x="8159" y="4774"/>
                  </a:lnTo>
                  <a:lnTo>
                    <a:pt x="7599" y="4701"/>
                  </a:lnTo>
                  <a:lnTo>
                    <a:pt x="7283" y="4652"/>
                  </a:lnTo>
                  <a:lnTo>
                    <a:pt x="7136" y="4603"/>
                  </a:lnTo>
                  <a:lnTo>
                    <a:pt x="7136" y="4603"/>
                  </a:lnTo>
                  <a:lnTo>
                    <a:pt x="7088" y="4579"/>
                  </a:lnTo>
                  <a:lnTo>
                    <a:pt x="7015" y="4555"/>
                  </a:lnTo>
                  <a:lnTo>
                    <a:pt x="6844" y="4530"/>
                  </a:lnTo>
                  <a:lnTo>
                    <a:pt x="6844" y="4530"/>
                  </a:lnTo>
                  <a:lnTo>
                    <a:pt x="6747" y="4506"/>
                  </a:lnTo>
                  <a:lnTo>
                    <a:pt x="6649" y="4457"/>
                  </a:lnTo>
                  <a:lnTo>
                    <a:pt x="6552" y="4409"/>
                  </a:lnTo>
                  <a:lnTo>
                    <a:pt x="6454" y="4336"/>
                  </a:lnTo>
                  <a:lnTo>
                    <a:pt x="6454" y="4336"/>
                  </a:lnTo>
                  <a:lnTo>
                    <a:pt x="6381" y="4262"/>
                  </a:lnTo>
                  <a:lnTo>
                    <a:pt x="6308" y="4214"/>
                  </a:lnTo>
                  <a:lnTo>
                    <a:pt x="6235" y="4214"/>
                  </a:lnTo>
                  <a:lnTo>
                    <a:pt x="6187" y="4238"/>
                  </a:lnTo>
                  <a:lnTo>
                    <a:pt x="6187" y="4238"/>
                  </a:lnTo>
                  <a:lnTo>
                    <a:pt x="6162" y="4287"/>
                  </a:lnTo>
                  <a:lnTo>
                    <a:pt x="6162" y="4360"/>
                  </a:lnTo>
                  <a:lnTo>
                    <a:pt x="6211" y="4433"/>
                  </a:lnTo>
                  <a:lnTo>
                    <a:pt x="6284" y="4530"/>
                  </a:lnTo>
                  <a:lnTo>
                    <a:pt x="6284" y="4530"/>
                  </a:lnTo>
                  <a:lnTo>
                    <a:pt x="6357" y="4603"/>
                  </a:lnTo>
                  <a:lnTo>
                    <a:pt x="6454" y="4652"/>
                  </a:lnTo>
                  <a:lnTo>
                    <a:pt x="6576" y="4701"/>
                  </a:lnTo>
                  <a:lnTo>
                    <a:pt x="6649" y="4701"/>
                  </a:lnTo>
                  <a:lnTo>
                    <a:pt x="6649" y="4701"/>
                  </a:lnTo>
                  <a:lnTo>
                    <a:pt x="6747" y="4725"/>
                  </a:lnTo>
                  <a:lnTo>
                    <a:pt x="6844" y="4774"/>
                  </a:lnTo>
                  <a:lnTo>
                    <a:pt x="6942" y="4823"/>
                  </a:lnTo>
                  <a:lnTo>
                    <a:pt x="7039" y="4896"/>
                  </a:lnTo>
                  <a:lnTo>
                    <a:pt x="7039" y="4896"/>
                  </a:lnTo>
                  <a:lnTo>
                    <a:pt x="7063" y="4944"/>
                  </a:lnTo>
                  <a:lnTo>
                    <a:pt x="7088" y="4993"/>
                  </a:lnTo>
                  <a:lnTo>
                    <a:pt x="7063" y="5139"/>
                  </a:lnTo>
                  <a:lnTo>
                    <a:pt x="6966" y="5310"/>
                  </a:lnTo>
                  <a:lnTo>
                    <a:pt x="6844" y="5480"/>
                  </a:lnTo>
                  <a:lnTo>
                    <a:pt x="6844" y="5480"/>
                  </a:lnTo>
                  <a:lnTo>
                    <a:pt x="6674" y="5626"/>
                  </a:lnTo>
                  <a:lnTo>
                    <a:pt x="6528" y="5748"/>
                  </a:lnTo>
                  <a:lnTo>
                    <a:pt x="6381" y="5821"/>
                  </a:lnTo>
                  <a:lnTo>
                    <a:pt x="6284" y="5846"/>
                  </a:lnTo>
                  <a:lnTo>
                    <a:pt x="6284" y="5846"/>
                  </a:lnTo>
                  <a:lnTo>
                    <a:pt x="6113" y="5870"/>
                  </a:lnTo>
                  <a:lnTo>
                    <a:pt x="6040" y="5894"/>
                  </a:lnTo>
                  <a:lnTo>
                    <a:pt x="5992" y="5943"/>
                  </a:lnTo>
                  <a:lnTo>
                    <a:pt x="5992" y="5943"/>
                  </a:lnTo>
                  <a:lnTo>
                    <a:pt x="5943" y="5967"/>
                  </a:lnTo>
                  <a:lnTo>
                    <a:pt x="5894" y="5992"/>
                  </a:lnTo>
                  <a:lnTo>
                    <a:pt x="5846" y="5967"/>
                  </a:lnTo>
                  <a:lnTo>
                    <a:pt x="5797" y="5943"/>
                  </a:lnTo>
                  <a:lnTo>
                    <a:pt x="5797" y="5943"/>
                  </a:lnTo>
                  <a:lnTo>
                    <a:pt x="5773" y="5894"/>
                  </a:lnTo>
                  <a:lnTo>
                    <a:pt x="5724" y="5821"/>
                  </a:lnTo>
                  <a:lnTo>
                    <a:pt x="5699" y="5651"/>
                  </a:lnTo>
                  <a:lnTo>
                    <a:pt x="5699" y="5651"/>
                  </a:lnTo>
                  <a:lnTo>
                    <a:pt x="5675" y="5553"/>
                  </a:lnTo>
                  <a:lnTo>
                    <a:pt x="5602" y="5407"/>
                  </a:lnTo>
                  <a:lnTo>
                    <a:pt x="5480" y="5261"/>
                  </a:lnTo>
                  <a:lnTo>
                    <a:pt x="5334" y="5091"/>
                  </a:lnTo>
                  <a:lnTo>
                    <a:pt x="5334" y="5091"/>
                  </a:lnTo>
                  <a:lnTo>
                    <a:pt x="5188" y="4920"/>
                  </a:lnTo>
                  <a:lnTo>
                    <a:pt x="5066" y="4774"/>
                  </a:lnTo>
                  <a:lnTo>
                    <a:pt x="4969" y="4628"/>
                  </a:lnTo>
                  <a:lnTo>
                    <a:pt x="4944" y="4530"/>
                  </a:lnTo>
                  <a:lnTo>
                    <a:pt x="4944" y="4530"/>
                  </a:lnTo>
                  <a:lnTo>
                    <a:pt x="4944" y="4457"/>
                  </a:lnTo>
                  <a:lnTo>
                    <a:pt x="4920" y="4409"/>
                  </a:lnTo>
                  <a:lnTo>
                    <a:pt x="4896" y="4409"/>
                  </a:lnTo>
                  <a:lnTo>
                    <a:pt x="4847" y="4433"/>
                  </a:lnTo>
                  <a:lnTo>
                    <a:pt x="4847" y="4433"/>
                  </a:lnTo>
                  <a:lnTo>
                    <a:pt x="4823" y="4482"/>
                  </a:lnTo>
                  <a:lnTo>
                    <a:pt x="4774" y="4555"/>
                  </a:lnTo>
                  <a:lnTo>
                    <a:pt x="4750" y="4701"/>
                  </a:lnTo>
                  <a:lnTo>
                    <a:pt x="4750" y="4701"/>
                  </a:lnTo>
                  <a:lnTo>
                    <a:pt x="4774" y="4798"/>
                  </a:lnTo>
                  <a:lnTo>
                    <a:pt x="4847" y="4920"/>
                  </a:lnTo>
                  <a:lnTo>
                    <a:pt x="4920" y="5066"/>
                  </a:lnTo>
                  <a:lnTo>
                    <a:pt x="5042" y="5188"/>
                  </a:lnTo>
                  <a:lnTo>
                    <a:pt x="5042" y="5188"/>
                  </a:lnTo>
                  <a:lnTo>
                    <a:pt x="5139" y="5310"/>
                  </a:lnTo>
                  <a:lnTo>
                    <a:pt x="5237" y="5431"/>
                  </a:lnTo>
                  <a:lnTo>
                    <a:pt x="5310" y="5553"/>
                  </a:lnTo>
                  <a:lnTo>
                    <a:pt x="5334" y="5651"/>
                  </a:lnTo>
                  <a:lnTo>
                    <a:pt x="5334" y="5651"/>
                  </a:lnTo>
                  <a:lnTo>
                    <a:pt x="5334" y="5748"/>
                  </a:lnTo>
                  <a:lnTo>
                    <a:pt x="5383" y="5846"/>
                  </a:lnTo>
                  <a:lnTo>
                    <a:pt x="5432" y="5943"/>
                  </a:lnTo>
                  <a:lnTo>
                    <a:pt x="5505" y="6040"/>
                  </a:lnTo>
                  <a:lnTo>
                    <a:pt x="5505" y="6040"/>
                  </a:lnTo>
                  <a:lnTo>
                    <a:pt x="5626" y="6113"/>
                  </a:lnTo>
                  <a:lnTo>
                    <a:pt x="5773" y="6162"/>
                  </a:lnTo>
                  <a:lnTo>
                    <a:pt x="5919" y="6211"/>
                  </a:lnTo>
                  <a:lnTo>
                    <a:pt x="6089" y="6235"/>
                  </a:lnTo>
                  <a:lnTo>
                    <a:pt x="6089" y="6235"/>
                  </a:lnTo>
                  <a:lnTo>
                    <a:pt x="6235" y="6235"/>
                  </a:lnTo>
                  <a:lnTo>
                    <a:pt x="6357" y="6284"/>
                  </a:lnTo>
                  <a:lnTo>
                    <a:pt x="6430" y="6333"/>
                  </a:lnTo>
                  <a:lnTo>
                    <a:pt x="6454" y="6381"/>
                  </a:lnTo>
                  <a:lnTo>
                    <a:pt x="6454" y="6430"/>
                  </a:lnTo>
                  <a:lnTo>
                    <a:pt x="6454" y="6430"/>
                  </a:lnTo>
                  <a:lnTo>
                    <a:pt x="6430" y="6527"/>
                  </a:lnTo>
                  <a:lnTo>
                    <a:pt x="6308" y="6722"/>
                  </a:lnTo>
                  <a:lnTo>
                    <a:pt x="6113" y="6941"/>
                  </a:lnTo>
                  <a:lnTo>
                    <a:pt x="5894" y="7185"/>
                  </a:lnTo>
                  <a:lnTo>
                    <a:pt x="5894" y="7185"/>
                  </a:lnTo>
                  <a:lnTo>
                    <a:pt x="5675" y="7429"/>
                  </a:lnTo>
                  <a:lnTo>
                    <a:pt x="5505" y="7696"/>
                  </a:lnTo>
                  <a:lnTo>
                    <a:pt x="5358" y="7940"/>
                  </a:lnTo>
                  <a:lnTo>
                    <a:pt x="5334" y="8037"/>
                  </a:lnTo>
                  <a:lnTo>
                    <a:pt x="5334" y="8135"/>
                  </a:lnTo>
                  <a:lnTo>
                    <a:pt x="5334" y="8135"/>
                  </a:lnTo>
                  <a:lnTo>
                    <a:pt x="5334" y="8281"/>
                  </a:lnTo>
                  <a:lnTo>
                    <a:pt x="5358" y="8427"/>
                  </a:lnTo>
                  <a:lnTo>
                    <a:pt x="5383" y="8525"/>
                  </a:lnTo>
                  <a:lnTo>
                    <a:pt x="5432" y="8598"/>
                  </a:lnTo>
                  <a:lnTo>
                    <a:pt x="5432" y="8598"/>
                  </a:lnTo>
                  <a:lnTo>
                    <a:pt x="5456" y="8646"/>
                  </a:lnTo>
                  <a:lnTo>
                    <a:pt x="5480" y="8719"/>
                  </a:lnTo>
                  <a:lnTo>
                    <a:pt x="5505" y="8890"/>
                  </a:lnTo>
                  <a:lnTo>
                    <a:pt x="5505" y="8890"/>
                  </a:lnTo>
                  <a:lnTo>
                    <a:pt x="5480" y="8987"/>
                  </a:lnTo>
                  <a:lnTo>
                    <a:pt x="5383" y="9158"/>
                  </a:lnTo>
                  <a:lnTo>
                    <a:pt x="5237" y="9353"/>
                  </a:lnTo>
                  <a:lnTo>
                    <a:pt x="5042" y="9547"/>
                  </a:lnTo>
                  <a:lnTo>
                    <a:pt x="5042" y="9547"/>
                  </a:lnTo>
                  <a:lnTo>
                    <a:pt x="4847" y="9742"/>
                  </a:lnTo>
                  <a:lnTo>
                    <a:pt x="4701" y="9937"/>
                  </a:lnTo>
                  <a:lnTo>
                    <a:pt x="4603" y="10108"/>
                  </a:lnTo>
                  <a:lnTo>
                    <a:pt x="4555" y="10205"/>
                  </a:lnTo>
                  <a:lnTo>
                    <a:pt x="4555" y="10205"/>
                  </a:lnTo>
                  <a:lnTo>
                    <a:pt x="4530" y="10327"/>
                  </a:lnTo>
                  <a:lnTo>
                    <a:pt x="4457" y="10473"/>
                  </a:lnTo>
                  <a:lnTo>
                    <a:pt x="4336" y="10619"/>
                  </a:lnTo>
                  <a:lnTo>
                    <a:pt x="4189" y="10790"/>
                  </a:lnTo>
                  <a:lnTo>
                    <a:pt x="4189" y="10790"/>
                  </a:lnTo>
                  <a:lnTo>
                    <a:pt x="4019" y="10936"/>
                  </a:lnTo>
                  <a:lnTo>
                    <a:pt x="3873" y="11057"/>
                  </a:lnTo>
                  <a:lnTo>
                    <a:pt x="3727" y="11131"/>
                  </a:lnTo>
                  <a:lnTo>
                    <a:pt x="3605" y="11155"/>
                  </a:lnTo>
                  <a:lnTo>
                    <a:pt x="3605" y="11155"/>
                  </a:lnTo>
                  <a:lnTo>
                    <a:pt x="3532" y="11155"/>
                  </a:lnTo>
                  <a:lnTo>
                    <a:pt x="3434" y="11106"/>
                  </a:lnTo>
                  <a:lnTo>
                    <a:pt x="3337" y="11057"/>
                  </a:lnTo>
                  <a:lnTo>
                    <a:pt x="3240" y="10984"/>
                  </a:lnTo>
                  <a:lnTo>
                    <a:pt x="3240" y="10984"/>
                  </a:lnTo>
                  <a:lnTo>
                    <a:pt x="3167" y="10887"/>
                  </a:lnTo>
                  <a:lnTo>
                    <a:pt x="3093" y="10790"/>
                  </a:lnTo>
                  <a:lnTo>
                    <a:pt x="3069" y="10692"/>
                  </a:lnTo>
                  <a:lnTo>
                    <a:pt x="3045" y="10595"/>
                  </a:lnTo>
                  <a:lnTo>
                    <a:pt x="3045" y="10595"/>
                  </a:lnTo>
                  <a:lnTo>
                    <a:pt x="3020" y="10424"/>
                  </a:lnTo>
                  <a:lnTo>
                    <a:pt x="2996" y="10351"/>
                  </a:lnTo>
                  <a:lnTo>
                    <a:pt x="2947" y="10302"/>
                  </a:lnTo>
                  <a:lnTo>
                    <a:pt x="2947" y="10302"/>
                  </a:lnTo>
                  <a:lnTo>
                    <a:pt x="2923" y="10254"/>
                  </a:lnTo>
                  <a:lnTo>
                    <a:pt x="2874" y="10181"/>
                  </a:lnTo>
                  <a:lnTo>
                    <a:pt x="2850" y="10035"/>
                  </a:lnTo>
                  <a:lnTo>
                    <a:pt x="2850" y="10035"/>
                  </a:lnTo>
                  <a:lnTo>
                    <a:pt x="2826" y="9864"/>
                  </a:lnTo>
                  <a:lnTo>
                    <a:pt x="2801" y="9791"/>
                  </a:lnTo>
                  <a:lnTo>
                    <a:pt x="2752" y="9742"/>
                  </a:lnTo>
                  <a:lnTo>
                    <a:pt x="2752" y="9742"/>
                  </a:lnTo>
                  <a:lnTo>
                    <a:pt x="2728" y="9669"/>
                  </a:lnTo>
                  <a:lnTo>
                    <a:pt x="2704" y="9572"/>
                  </a:lnTo>
                  <a:lnTo>
                    <a:pt x="2679" y="9426"/>
                  </a:lnTo>
                  <a:lnTo>
                    <a:pt x="2655" y="9255"/>
                  </a:lnTo>
                  <a:lnTo>
                    <a:pt x="2655" y="9255"/>
                  </a:lnTo>
                  <a:lnTo>
                    <a:pt x="2679" y="9109"/>
                  </a:lnTo>
                  <a:lnTo>
                    <a:pt x="2704" y="8963"/>
                  </a:lnTo>
                  <a:lnTo>
                    <a:pt x="2728" y="8866"/>
                  </a:lnTo>
                  <a:lnTo>
                    <a:pt x="2752" y="8792"/>
                  </a:lnTo>
                  <a:lnTo>
                    <a:pt x="2752" y="8792"/>
                  </a:lnTo>
                  <a:lnTo>
                    <a:pt x="2801" y="8744"/>
                  </a:lnTo>
                  <a:lnTo>
                    <a:pt x="2826" y="8671"/>
                  </a:lnTo>
                  <a:lnTo>
                    <a:pt x="2850" y="8500"/>
                  </a:lnTo>
                  <a:lnTo>
                    <a:pt x="2850" y="8500"/>
                  </a:lnTo>
                  <a:lnTo>
                    <a:pt x="2826" y="8403"/>
                  </a:lnTo>
                  <a:lnTo>
                    <a:pt x="2777" y="8281"/>
                  </a:lnTo>
                  <a:lnTo>
                    <a:pt x="2679" y="8159"/>
                  </a:lnTo>
                  <a:lnTo>
                    <a:pt x="2582" y="8037"/>
                  </a:lnTo>
                  <a:lnTo>
                    <a:pt x="2582" y="8037"/>
                  </a:lnTo>
                  <a:lnTo>
                    <a:pt x="2460" y="7891"/>
                  </a:lnTo>
                  <a:lnTo>
                    <a:pt x="2363" y="7721"/>
                  </a:lnTo>
                  <a:lnTo>
                    <a:pt x="2314" y="7526"/>
                  </a:lnTo>
                  <a:lnTo>
                    <a:pt x="2290" y="7356"/>
                  </a:lnTo>
                  <a:lnTo>
                    <a:pt x="2290" y="7356"/>
                  </a:lnTo>
                  <a:lnTo>
                    <a:pt x="2290" y="7209"/>
                  </a:lnTo>
                  <a:lnTo>
                    <a:pt x="2265" y="7063"/>
                  </a:lnTo>
                  <a:lnTo>
                    <a:pt x="2217" y="6966"/>
                  </a:lnTo>
                  <a:lnTo>
                    <a:pt x="2192" y="6893"/>
                  </a:lnTo>
                  <a:lnTo>
                    <a:pt x="2192" y="6893"/>
                  </a:lnTo>
                  <a:lnTo>
                    <a:pt x="2144" y="6844"/>
                  </a:lnTo>
                  <a:lnTo>
                    <a:pt x="2071" y="6820"/>
                  </a:lnTo>
                  <a:lnTo>
                    <a:pt x="1900" y="6795"/>
                  </a:lnTo>
                  <a:lnTo>
                    <a:pt x="1900" y="6795"/>
                  </a:lnTo>
                  <a:lnTo>
                    <a:pt x="1754" y="6820"/>
                  </a:lnTo>
                  <a:lnTo>
                    <a:pt x="1681" y="6844"/>
                  </a:lnTo>
                  <a:lnTo>
                    <a:pt x="1632" y="6893"/>
                  </a:lnTo>
                  <a:lnTo>
                    <a:pt x="1632" y="6893"/>
                  </a:lnTo>
                  <a:lnTo>
                    <a:pt x="1559" y="6941"/>
                  </a:lnTo>
                  <a:lnTo>
                    <a:pt x="1437" y="6966"/>
                  </a:lnTo>
                  <a:lnTo>
                    <a:pt x="1291" y="6990"/>
                  </a:lnTo>
                  <a:lnTo>
                    <a:pt x="1145" y="6990"/>
                  </a:lnTo>
                  <a:lnTo>
                    <a:pt x="1145" y="6990"/>
                  </a:lnTo>
                  <a:lnTo>
                    <a:pt x="975" y="6966"/>
                  </a:lnTo>
                  <a:lnTo>
                    <a:pt x="780" y="6868"/>
                  </a:lnTo>
                  <a:lnTo>
                    <a:pt x="561" y="6747"/>
                  </a:lnTo>
                  <a:lnTo>
                    <a:pt x="390" y="6601"/>
                  </a:lnTo>
                  <a:lnTo>
                    <a:pt x="390" y="6601"/>
                  </a:lnTo>
                  <a:lnTo>
                    <a:pt x="317" y="6527"/>
                  </a:lnTo>
                  <a:lnTo>
                    <a:pt x="244" y="6406"/>
                  </a:lnTo>
                  <a:lnTo>
                    <a:pt x="122" y="6113"/>
                  </a:lnTo>
                  <a:lnTo>
                    <a:pt x="49" y="5797"/>
                  </a:lnTo>
                  <a:lnTo>
                    <a:pt x="0" y="5480"/>
                  </a:lnTo>
                  <a:lnTo>
                    <a:pt x="0" y="5480"/>
                  </a:lnTo>
                  <a:lnTo>
                    <a:pt x="25" y="5310"/>
                  </a:lnTo>
                  <a:lnTo>
                    <a:pt x="49" y="5139"/>
                  </a:lnTo>
                  <a:lnTo>
                    <a:pt x="147" y="4798"/>
                  </a:lnTo>
                  <a:lnTo>
                    <a:pt x="220" y="4628"/>
                  </a:lnTo>
                  <a:lnTo>
                    <a:pt x="293" y="4482"/>
                  </a:lnTo>
                  <a:lnTo>
                    <a:pt x="390" y="4336"/>
                  </a:lnTo>
                  <a:lnTo>
                    <a:pt x="487" y="4238"/>
                  </a:lnTo>
                  <a:lnTo>
                    <a:pt x="487" y="4238"/>
                  </a:lnTo>
                  <a:lnTo>
                    <a:pt x="682" y="4043"/>
                  </a:lnTo>
                  <a:lnTo>
                    <a:pt x="877" y="3897"/>
                  </a:lnTo>
                  <a:lnTo>
                    <a:pt x="1048" y="3800"/>
                  </a:lnTo>
                  <a:lnTo>
                    <a:pt x="1145" y="3751"/>
                  </a:lnTo>
                  <a:lnTo>
                    <a:pt x="1145" y="3751"/>
                  </a:lnTo>
                  <a:lnTo>
                    <a:pt x="1316" y="3727"/>
                  </a:lnTo>
                  <a:lnTo>
                    <a:pt x="1389" y="3702"/>
                  </a:lnTo>
                  <a:lnTo>
                    <a:pt x="1437" y="3654"/>
                  </a:lnTo>
                  <a:lnTo>
                    <a:pt x="1437" y="3654"/>
                  </a:lnTo>
                  <a:lnTo>
                    <a:pt x="1510" y="3629"/>
                  </a:lnTo>
                  <a:lnTo>
                    <a:pt x="1608" y="3605"/>
                  </a:lnTo>
                  <a:lnTo>
                    <a:pt x="1754" y="3581"/>
                  </a:lnTo>
                  <a:lnTo>
                    <a:pt x="1900" y="3581"/>
                  </a:lnTo>
                  <a:lnTo>
                    <a:pt x="1900" y="3581"/>
                  </a:lnTo>
                  <a:lnTo>
                    <a:pt x="2071" y="3581"/>
                  </a:lnTo>
                  <a:lnTo>
                    <a:pt x="2241" y="3629"/>
                  </a:lnTo>
                  <a:lnTo>
                    <a:pt x="2363" y="3678"/>
                  </a:lnTo>
                  <a:lnTo>
                    <a:pt x="2485" y="3751"/>
                  </a:lnTo>
                  <a:lnTo>
                    <a:pt x="2485" y="3751"/>
                  </a:lnTo>
                  <a:lnTo>
                    <a:pt x="2558" y="3824"/>
                  </a:lnTo>
                  <a:lnTo>
                    <a:pt x="2655" y="3897"/>
                  </a:lnTo>
                  <a:lnTo>
                    <a:pt x="2777" y="3946"/>
                  </a:lnTo>
                  <a:lnTo>
                    <a:pt x="2850" y="3946"/>
                  </a:lnTo>
                  <a:lnTo>
                    <a:pt x="2850" y="3946"/>
                  </a:lnTo>
                  <a:lnTo>
                    <a:pt x="3020" y="3970"/>
                  </a:lnTo>
                  <a:lnTo>
                    <a:pt x="3093" y="4019"/>
                  </a:lnTo>
                  <a:lnTo>
                    <a:pt x="3142" y="4043"/>
                  </a:lnTo>
                  <a:lnTo>
                    <a:pt x="3142" y="4043"/>
                  </a:lnTo>
                  <a:lnTo>
                    <a:pt x="3191" y="4068"/>
                  </a:lnTo>
                  <a:lnTo>
                    <a:pt x="3240" y="4092"/>
                  </a:lnTo>
                  <a:lnTo>
                    <a:pt x="3288" y="4068"/>
                  </a:lnTo>
                  <a:lnTo>
                    <a:pt x="3337" y="4043"/>
                  </a:lnTo>
                  <a:lnTo>
                    <a:pt x="3337" y="4043"/>
                  </a:lnTo>
                  <a:lnTo>
                    <a:pt x="3386" y="4019"/>
                  </a:lnTo>
                  <a:lnTo>
                    <a:pt x="3459" y="3970"/>
                  </a:lnTo>
                  <a:lnTo>
                    <a:pt x="3605" y="3946"/>
                  </a:lnTo>
                  <a:lnTo>
                    <a:pt x="3605" y="3946"/>
                  </a:lnTo>
                  <a:lnTo>
                    <a:pt x="3775" y="3970"/>
                  </a:lnTo>
                  <a:lnTo>
                    <a:pt x="3848" y="4019"/>
                  </a:lnTo>
                  <a:lnTo>
                    <a:pt x="3897" y="4043"/>
                  </a:lnTo>
                  <a:lnTo>
                    <a:pt x="3897" y="4043"/>
                  </a:lnTo>
                  <a:lnTo>
                    <a:pt x="3970" y="4092"/>
                  </a:lnTo>
                  <a:lnTo>
                    <a:pt x="4068" y="4116"/>
                  </a:lnTo>
                  <a:lnTo>
                    <a:pt x="4214" y="4141"/>
                  </a:lnTo>
                  <a:lnTo>
                    <a:pt x="4384" y="4141"/>
                  </a:lnTo>
                  <a:lnTo>
                    <a:pt x="4384" y="4141"/>
                  </a:lnTo>
                  <a:lnTo>
                    <a:pt x="4530" y="4141"/>
                  </a:lnTo>
                  <a:lnTo>
                    <a:pt x="4677" y="4116"/>
                  </a:lnTo>
                  <a:lnTo>
                    <a:pt x="4774" y="4092"/>
                  </a:lnTo>
                  <a:lnTo>
                    <a:pt x="4847" y="4043"/>
                  </a:lnTo>
                  <a:lnTo>
                    <a:pt x="4847" y="4043"/>
                  </a:lnTo>
                  <a:lnTo>
                    <a:pt x="4896" y="3995"/>
                  </a:lnTo>
                  <a:lnTo>
                    <a:pt x="4920" y="3921"/>
                  </a:lnTo>
                  <a:lnTo>
                    <a:pt x="4944" y="3751"/>
                  </a:lnTo>
                  <a:lnTo>
                    <a:pt x="4944" y="3751"/>
                  </a:lnTo>
                  <a:lnTo>
                    <a:pt x="4944" y="3727"/>
                  </a:lnTo>
                  <a:lnTo>
                    <a:pt x="4920" y="3678"/>
                  </a:lnTo>
                  <a:lnTo>
                    <a:pt x="4823" y="3629"/>
                  </a:lnTo>
                  <a:lnTo>
                    <a:pt x="4701" y="3581"/>
                  </a:lnTo>
                  <a:lnTo>
                    <a:pt x="4555" y="3581"/>
                  </a:lnTo>
                  <a:lnTo>
                    <a:pt x="4555" y="3581"/>
                  </a:lnTo>
                  <a:lnTo>
                    <a:pt x="4409" y="3556"/>
                  </a:lnTo>
                  <a:lnTo>
                    <a:pt x="4238" y="3507"/>
                  </a:lnTo>
                  <a:lnTo>
                    <a:pt x="4092" y="3459"/>
                  </a:lnTo>
                  <a:lnTo>
                    <a:pt x="3995" y="3386"/>
                  </a:lnTo>
                  <a:lnTo>
                    <a:pt x="3995" y="3386"/>
                  </a:lnTo>
                  <a:lnTo>
                    <a:pt x="3897" y="3313"/>
                  </a:lnTo>
                  <a:lnTo>
                    <a:pt x="3800" y="3240"/>
                  </a:lnTo>
                  <a:lnTo>
                    <a:pt x="3702" y="3215"/>
                  </a:lnTo>
                  <a:lnTo>
                    <a:pt x="3605" y="3191"/>
                  </a:lnTo>
                  <a:lnTo>
                    <a:pt x="3605" y="3191"/>
                  </a:lnTo>
                  <a:lnTo>
                    <a:pt x="3532" y="3166"/>
                  </a:lnTo>
                  <a:lnTo>
                    <a:pt x="3434" y="3142"/>
                  </a:lnTo>
                  <a:lnTo>
                    <a:pt x="3337" y="3069"/>
                  </a:lnTo>
                  <a:lnTo>
                    <a:pt x="3240" y="2996"/>
                  </a:lnTo>
                  <a:lnTo>
                    <a:pt x="3240" y="2996"/>
                  </a:lnTo>
                  <a:lnTo>
                    <a:pt x="3167" y="2923"/>
                  </a:lnTo>
                  <a:lnTo>
                    <a:pt x="3069" y="2899"/>
                  </a:lnTo>
                  <a:lnTo>
                    <a:pt x="2996" y="2874"/>
                  </a:lnTo>
                  <a:lnTo>
                    <a:pt x="2947" y="2899"/>
                  </a:lnTo>
                  <a:lnTo>
                    <a:pt x="2947" y="2899"/>
                  </a:lnTo>
                  <a:lnTo>
                    <a:pt x="2899" y="2923"/>
                  </a:lnTo>
                  <a:lnTo>
                    <a:pt x="2826" y="2923"/>
                  </a:lnTo>
                  <a:lnTo>
                    <a:pt x="2752" y="2874"/>
                  </a:lnTo>
                  <a:lnTo>
                    <a:pt x="2655" y="2801"/>
                  </a:lnTo>
                  <a:lnTo>
                    <a:pt x="2655" y="2801"/>
                  </a:lnTo>
                  <a:lnTo>
                    <a:pt x="2582" y="2752"/>
                  </a:lnTo>
                  <a:lnTo>
                    <a:pt x="2509" y="2704"/>
                  </a:lnTo>
                  <a:lnTo>
                    <a:pt x="2436" y="2704"/>
                  </a:lnTo>
                  <a:lnTo>
                    <a:pt x="2387" y="2704"/>
                  </a:lnTo>
                  <a:lnTo>
                    <a:pt x="2387" y="2704"/>
                  </a:lnTo>
                  <a:lnTo>
                    <a:pt x="2338" y="2752"/>
                  </a:lnTo>
                  <a:lnTo>
                    <a:pt x="2265" y="2777"/>
                  </a:lnTo>
                  <a:lnTo>
                    <a:pt x="2095" y="2801"/>
                  </a:lnTo>
                  <a:lnTo>
                    <a:pt x="2095" y="2801"/>
                  </a:lnTo>
                  <a:lnTo>
                    <a:pt x="1997" y="2850"/>
                  </a:lnTo>
                  <a:lnTo>
                    <a:pt x="1851" y="2923"/>
                  </a:lnTo>
                  <a:lnTo>
                    <a:pt x="1681" y="3045"/>
                  </a:lnTo>
                  <a:lnTo>
                    <a:pt x="1535" y="3191"/>
                  </a:lnTo>
                  <a:lnTo>
                    <a:pt x="1535" y="3191"/>
                  </a:lnTo>
                  <a:lnTo>
                    <a:pt x="1364" y="3337"/>
                  </a:lnTo>
                  <a:lnTo>
                    <a:pt x="1194" y="3459"/>
                  </a:lnTo>
                  <a:lnTo>
                    <a:pt x="1072" y="3532"/>
                  </a:lnTo>
                  <a:lnTo>
                    <a:pt x="950" y="3581"/>
                  </a:lnTo>
                  <a:lnTo>
                    <a:pt x="950" y="3581"/>
                  </a:lnTo>
                  <a:lnTo>
                    <a:pt x="804" y="3532"/>
                  </a:lnTo>
                  <a:lnTo>
                    <a:pt x="731" y="3507"/>
                  </a:lnTo>
                  <a:lnTo>
                    <a:pt x="682" y="3483"/>
                  </a:lnTo>
                  <a:lnTo>
                    <a:pt x="682" y="3483"/>
                  </a:lnTo>
                  <a:lnTo>
                    <a:pt x="634" y="3434"/>
                  </a:lnTo>
                  <a:lnTo>
                    <a:pt x="609" y="3361"/>
                  </a:lnTo>
                  <a:lnTo>
                    <a:pt x="585" y="3191"/>
                  </a:lnTo>
                  <a:lnTo>
                    <a:pt x="585" y="3191"/>
                  </a:lnTo>
                  <a:lnTo>
                    <a:pt x="609" y="3020"/>
                  </a:lnTo>
                  <a:lnTo>
                    <a:pt x="634" y="2947"/>
                  </a:lnTo>
                  <a:lnTo>
                    <a:pt x="682" y="2899"/>
                  </a:lnTo>
                  <a:lnTo>
                    <a:pt x="682" y="2899"/>
                  </a:lnTo>
                  <a:lnTo>
                    <a:pt x="731" y="2874"/>
                  </a:lnTo>
                  <a:lnTo>
                    <a:pt x="853" y="2850"/>
                  </a:lnTo>
                  <a:lnTo>
                    <a:pt x="999" y="2826"/>
                  </a:lnTo>
                  <a:lnTo>
                    <a:pt x="1145" y="2801"/>
                  </a:lnTo>
                  <a:lnTo>
                    <a:pt x="1145" y="2801"/>
                  </a:lnTo>
                  <a:lnTo>
                    <a:pt x="1291" y="2801"/>
                  </a:lnTo>
                  <a:lnTo>
                    <a:pt x="1413" y="2752"/>
                  </a:lnTo>
                  <a:lnTo>
                    <a:pt x="1486" y="2704"/>
                  </a:lnTo>
                  <a:lnTo>
                    <a:pt x="1510" y="2655"/>
                  </a:lnTo>
                  <a:lnTo>
                    <a:pt x="1535" y="2631"/>
                  </a:lnTo>
                  <a:lnTo>
                    <a:pt x="1535" y="2631"/>
                  </a:lnTo>
                  <a:lnTo>
                    <a:pt x="1486" y="2460"/>
                  </a:lnTo>
                  <a:lnTo>
                    <a:pt x="1462" y="2387"/>
                  </a:lnTo>
                  <a:lnTo>
                    <a:pt x="1437" y="2338"/>
                  </a:lnTo>
                  <a:lnTo>
                    <a:pt x="1437" y="2338"/>
                  </a:lnTo>
                  <a:lnTo>
                    <a:pt x="1389" y="2290"/>
                  </a:lnTo>
                  <a:lnTo>
                    <a:pt x="1389" y="2241"/>
                  </a:lnTo>
                  <a:lnTo>
                    <a:pt x="1389" y="2192"/>
                  </a:lnTo>
                  <a:lnTo>
                    <a:pt x="1437" y="2144"/>
                  </a:lnTo>
                  <a:lnTo>
                    <a:pt x="1437" y="2144"/>
                  </a:lnTo>
                  <a:lnTo>
                    <a:pt x="1486" y="2119"/>
                  </a:lnTo>
                  <a:lnTo>
                    <a:pt x="1559" y="2070"/>
                  </a:lnTo>
                  <a:lnTo>
                    <a:pt x="1705" y="2046"/>
                  </a:lnTo>
                  <a:lnTo>
                    <a:pt x="1705" y="2046"/>
                  </a:lnTo>
                  <a:lnTo>
                    <a:pt x="1803" y="2046"/>
                  </a:lnTo>
                  <a:lnTo>
                    <a:pt x="1900" y="1997"/>
                  </a:lnTo>
                  <a:lnTo>
                    <a:pt x="1997" y="1924"/>
                  </a:lnTo>
                  <a:lnTo>
                    <a:pt x="2095" y="1851"/>
                  </a:lnTo>
                  <a:lnTo>
                    <a:pt x="2095" y="1851"/>
                  </a:lnTo>
                  <a:lnTo>
                    <a:pt x="2168" y="1778"/>
                  </a:lnTo>
                  <a:lnTo>
                    <a:pt x="2241" y="1681"/>
                  </a:lnTo>
                  <a:lnTo>
                    <a:pt x="2265" y="1559"/>
                  </a:lnTo>
                  <a:lnTo>
                    <a:pt x="2290" y="1486"/>
                  </a:lnTo>
                  <a:lnTo>
                    <a:pt x="2290" y="1486"/>
                  </a:lnTo>
                  <a:lnTo>
                    <a:pt x="2265" y="1315"/>
                  </a:lnTo>
                  <a:lnTo>
                    <a:pt x="2217" y="1242"/>
                  </a:lnTo>
                  <a:lnTo>
                    <a:pt x="2192" y="1194"/>
                  </a:lnTo>
                  <a:lnTo>
                    <a:pt x="2192" y="1194"/>
                  </a:lnTo>
                  <a:lnTo>
                    <a:pt x="2192" y="1169"/>
                  </a:lnTo>
                  <a:lnTo>
                    <a:pt x="2192" y="1121"/>
                  </a:lnTo>
                  <a:lnTo>
                    <a:pt x="2265" y="999"/>
                  </a:lnTo>
                  <a:lnTo>
                    <a:pt x="2387" y="828"/>
                  </a:lnTo>
                  <a:lnTo>
                    <a:pt x="2582" y="634"/>
                  </a:lnTo>
                  <a:lnTo>
                    <a:pt x="2582" y="634"/>
                  </a:lnTo>
                  <a:lnTo>
                    <a:pt x="2679" y="536"/>
                  </a:lnTo>
                  <a:lnTo>
                    <a:pt x="2826" y="439"/>
                  </a:lnTo>
                  <a:lnTo>
                    <a:pt x="2972" y="366"/>
                  </a:lnTo>
                  <a:lnTo>
                    <a:pt x="3142" y="293"/>
                  </a:lnTo>
                  <a:lnTo>
                    <a:pt x="3483" y="195"/>
                  </a:lnTo>
                  <a:lnTo>
                    <a:pt x="3654" y="171"/>
                  </a:lnTo>
                  <a:lnTo>
                    <a:pt x="3800" y="146"/>
                  </a:lnTo>
                  <a:lnTo>
                    <a:pt x="3800" y="146"/>
                  </a:lnTo>
                  <a:lnTo>
                    <a:pt x="4116" y="171"/>
                  </a:lnTo>
                  <a:lnTo>
                    <a:pt x="4360" y="171"/>
                  </a:lnTo>
                  <a:lnTo>
                    <a:pt x="4555" y="220"/>
                  </a:lnTo>
                  <a:lnTo>
                    <a:pt x="4652" y="244"/>
                  </a:lnTo>
                  <a:lnTo>
                    <a:pt x="4652" y="244"/>
                  </a:lnTo>
                  <a:lnTo>
                    <a:pt x="4701" y="268"/>
                  </a:lnTo>
                  <a:lnTo>
                    <a:pt x="4750" y="293"/>
                  </a:lnTo>
                  <a:lnTo>
                    <a:pt x="4798" y="268"/>
                  </a:lnTo>
                  <a:lnTo>
                    <a:pt x="4847" y="244"/>
                  </a:lnTo>
                  <a:lnTo>
                    <a:pt x="4847" y="244"/>
                  </a:lnTo>
                  <a:lnTo>
                    <a:pt x="5018" y="195"/>
                  </a:lnTo>
                  <a:lnTo>
                    <a:pt x="5407" y="122"/>
                  </a:lnTo>
                  <a:lnTo>
                    <a:pt x="5821" y="25"/>
                  </a:lnTo>
                  <a:lnTo>
                    <a:pt x="6138" y="0"/>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9" name="Google Shape;99;p6"/>
          <p:cNvSpPr txBox="1"/>
          <p:nvPr>
            <p:ph idx="12" type="sldNum"/>
          </p:nvPr>
        </p:nvSpPr>
        <p:spPr>
          <a:xfrm>
            <a:off x="8556775" y="4752131"/>
            <a:ext cx="548700" cy="3153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3" name="Shape 103"/>
        <p:cNvGrpSpPr/>
        <p:nvPr/>
      </p:nvGrpSpPr>
      <p:grpSpPr>
        <a:xfrm>
          <a:off x="0" y="0"/>
          <a:ext cx="0" cy="0"/>
          <a:chOff x="0" y="0"/>
          <a:chExt cx="0" cy="0"/>
        </a:xfrm>
      </p:grpSpPr>
      <p:sp>
        <p:nvSpPr>
          <p:cNvPr id="104" name="Google Shape;104;p7"/>
          <p:cNvSpPr txBox="1"/>
          <p:nvPr>
            <p:ph type="title"/>
          </p:nvPr>
        </p:nvSpPr>
        <p:spPr>
          <a:xfrm>
            <a:off x="457200" y="495956"/>
            <a:ext cx="8229600" cy="464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n"/>
              <a:t>Contd..</a:t>
            </a:r>
            <a:endParaRPr/>
          </a:p>
        </p:txBody>
      </p:sp>
      <p:sp>
        <p:nvSpPr>
          <p:cNvPr id="105" name="Google Shape;105;p7"/>
          <p:cNvSpPr/>
          <p:nvPr/>
        </p:nvSpPr>
        <p:spPr>
          <a:xfrm>
            <a:off x="3513588" y="1771650"/>
            <a:ext cx="2087400" cy="2043300"/>
          </a:xfrm>
          <a:prstGeom prst="ellipse">
            <a:avLst/>
          </a:pr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0" i="0" lang="en" sz="1600" u="none" cap="none" strike="noStrike">
                <a:solidFill>
                  <a:srgbClr val="FFFFFF"/>
                </a:solidFill>
                <a:latin typeface="Raleway"/>
                <a:ea typeface="Raleway"/>
                <a:cs typeface="Raleway"/>
                <a:sym typeface="Raleway"/>
              </a:rPr>
              <a:t>HTML</a:t>
            </a:r>
            <a:endParaRPr/>
          </a:p>
          <a:p>
            <a:pPr indent="0" lvl="0" marL="0" marR="0" rtl="0" algn="ctr">
              <a:lnSpc>
                <a:spcPct val="100000"/>
              </a:lnSpc>
              <a:spcBef>
                <a:spcPts val="0"/>
              </a:spcBef>
              <a:spcAft>
                <a:spcPts val="0"/>
              </a:spcAft>
              <a:buClr>
                <a:srgbClr val="000000"/>
              </a:buClr>
              <a:buSzPts val="1600"/>
              <a:buFont typeface="Arial"/>
              <a:buNone/>
            </a:pPr>
            <a:r>
              <a:rPr b="0" i="0" lang="en" sz="1600" u="none" cap="none" strike="noStrike">
                <a:solidFill>
                  <a:srgbClr val="FFFFFF"/>
                </a:solidFill>
                <a:latin typeface="Raleway"/>
                <a:ea typeface="Raleway"/>
                <a:cs typeface="Raleway"/>
                <a:sym typeface="Raleway"/>
              </a:rPr>
              <a:t>CSS</a:t>
            </a:r>
            <a:endParaRPr/>
          </a:p>
          <a:p>
            <a:pPr indent="0" lvl="0" marL="0" marR="0" rtl="0" algn="ctr">
              <a:lnSpc>
                <a:spcPct val="100000"/>
              </a:lnSpc>
              <a:spcBef>
                <a:spcPts val="0"/>
              </a:spcBef>
              <a:spcAft>
                <a:spcPts val="0"/>
              </a:spcAft>
              <a:buClr>
                <a:srgbClr val="000000"/>
              </a:buClr>
              <a:buSzPts val="1600"/>
              <a:buFont typeface="Arial"/>
              <a:buNone/>
            </a:pPr>
            <a:r>
              <a:rPr b="0" i="0" lang="en" sz="1600" u="none" cap="none" strike="noStrike">
                <a:solidFill>
                  <a:srgbClr val="FFFFFF"/>
                </a:solidFill>
                <a:latin typeface="Raleway"/>
                <a:ea typeface="Raleway"/>
                <a:cs typeface="Raleway"/>
                <a:sym typeface="Raleway"/>
              </a:rPr>
              <a:t>BOOTSTRAP</a:t>
            </a:r>
            <a:endParaRPr b="0" i="0" sz="1600" u="none" cap="none" strike="noStrike">
              <a:solidFill>
                <a:srgbClr val="FFFFFF"/>
              </a:solidFill>
              <a:latin typeface="Raleway"/>
              <a:ea typeface="Raleway"/>
              <a:cs typeface="Raleway"/>
              <a:sym typeface="Raleway"/>
            </a:endParaRPr>
          </a:p>
        </p:txBody>
      </p:sp>
      <p:sp>
        <p:nvSpPr>
          <p:cNvPr id="106" name="Google Shape;106;p7"/>
          <p:cNvSpPr/>
          <p:nvPr/>
        </p:nvSpPr>
        <p:spPr>
          <a:xfrm>
            <a:off x="1630450" y="1771650"/>
            <a:ext cx="2087400" cy="2043300"/>
          </a:xfrm>
          <a:prstGeom prst="ellipse">
            <a:avLst/>
          </a:prstGeom>
          <a:noFill/>
          <a:ln cap="rnd" cmpd="sng" w="19050">
            <a:solidFill>
              <a:schemeClr val="accent1"/>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0" i="0" lang="en" sz="1600" u="none" cap="none" strike="noStrike">
                <a:solidFill>
                  <a:srgbClr val="FFFFFF"/>
                </a:solidFill>
                <a:latin typeface="Raleway"/>
                <a:ea typeface="Raleway"/>
                <a:cs typeface="Raleway"/>
                <a:sym typeface="Raleway"/>
              </a:rPr>
              <a:t>REACT</a:t>
            </a:r>
            <a:endParaRPr b="0" i="0" sz="1600" u="none" cap="none" strike="noStrike">
              <a:solidFill>
                <a:srgbClr val="FFFFFF"/>
              </a:solidFill>
              <a:latin typeface="Raleway"/>
              <a:ea typeface="Raleway"/>
              <a:cs typeface="Raleway"/>
              <a:sym typeface="Raleway"/>
            </a:endParaRPr>
          </a:p>
        </p:txBody>
      </p:sp>
      <p:sp>
        <p:nvSpPr>
          <p:cNvPr id="107" name="Google Shape;107;p7"/>
          <p:cNvSpPr/>
          <p:nvPr/>
        </p:nvSpPr>
        <p:spPr>
          <a:xfrm>
            <a:off x="5425922" y="1771650"/>
            <a:ext cx="2087400" cy="2043300"/>
          </a:xfrm>
          <a:prstGeom prst="ellipse">
            <a:avLst/>
          </a:prstGeom>
          <a:noFill/>
          <a:ln cap="rnd" cmpd="sng" w="19050">
            <a:solidFill>
              <a:schemeClr val="accent1"/>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0" i="0" lang="en" sz="2400" u="none" cap="none" strike="noStrike">
                <a:solidFill>
                  <a:srgbClr val="FFFFFF"/>
                </a:solidFill>
                <a:latin typeface="Raleway"/>
                <a:ea typeface="Raleway"/>
                <a:cs typeface="Raleway"/>
                <a:sym typeface="Raleway"/>
              </a:rPr>
              <a:t>Firebase</a:t>
            </a:r>
            <a:endParaRPr b="0" i="0" sz="2400" u="none" cap="none" strike="noStrike">
              <a:solidFill>
                <a:srgbClr val="FFFFFF"/>
              </a:solidFill>
              <a:latin typeface="Raleway"/>
              <a:ea typeface="Raleway"/>
              <a:cs typeface="Raleway"/>
              <a:sym typeface="Raleway"/>
            </a:endParaRPr>
          </a:p>
        </p:txBody>
      </p:sp>
      <p:sp>
        <p:nvSpPr>
          <p:cNvPr id="108" name="Google Shape;108;p7"/>
          <p:cNvSpPr txBox="1"/>
          <p:nvPr>
            <p:ph idx="12" type="sldNum"/>
          </p:nvPr>
        </p:nvSpPr>
        <p:spPr>
          <a:xfrm>
            <a:off x="4297650" y="4752131"/>
            <a:ext cx="548700" cy="3153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300"/>
              <a:buNone/>
            </a:pPr>
            <a:fld id="{00000000-1234-1234-1234-123412341234}" type="slidenum">
              <a:rPr lang="en"/>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2" name="Shape 112"/>
        <p:cNvGrpSpPr/>
        <p:nvPr/>
      </p:nvGrpSpPr>
      <p:grpSpPr>
        <a:xfrm>
          <a:off x="0" y="0"/>
          <a:ext cx="0" cy="0"/>
          <a:chOff x="0" y="0"/>
          <a:chExt cx="0" cy="0"/>
        </a:xfrm>
      </p:grpSpPr>
      <p:sp>
        <p:nvSpPr>
          <p:cNvPr id="113" name="Google Shape;113;p8"/>
          <p:cNvSpPr txBox="1"/>
          <p:nvPr>
            <p:ph type="title"/>
          </p:nvPr>
        </p:nvSpPr>
        <p:spPr>
          <a:xfrm>
            <a:off x="457200" y="343556"/>
            <a:ext cx="8229600" cy="464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n"/>
              <a:t>REACT</a:t>
            </a:r>
            <a:endParaRPr/>
          </a:p>
        </p:txBody>
      </p:sp>
      <p:sp>
        <p:nvSpPr>
          <p:cNvPr id="114" name="Google Shape;114;p8"/>
          <p:cNvSpPr txBox="1"/>
          <p:nvPr/>
        </p:nvSpPr>
        <p:spPr>
          <a:xfrm>
            <a:off x="1852863" y="1739423"/>
            <a:ext cx="5438273" cy="181588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 sz="1400" u="none" cap="none" strike="noStrike">
                <a:solidFill>
                  <a:schemeClr val="lt1"/>
                </a:solidFill>
                <a:latin typeface="Arial"/>
                <a:ea typeface="Arial"/>
                <a:cs typeface="Arial"/>
                <a:sym typeface="Arial"/>
              </a:rPr>
              <a:t>It is an open-sourced, front-end JavaScript library for building user interfaces or UI components. </a:t>
            </a:r>
            <a:endParaRPr/>
          </a:p>
          <a:p>
            <a:pPr indent="0" lvl="0" marL="0" marR="0" rtl="0" algn="l">
              <a:lnSpc>
                <a:spcPct val="100000"/>
              </a:lnSpc>
              <a:spcBef>
                <a:spcPts val="0"/>
              </a:spcBef>
              <a:spcAft>
                <a:spcPts val="0"/>
              </a:spcAft>
              <a:buNone/>
            </a:pPr>
            <a:r>
              <a:rPr b="0" i="0" lang="en" sz="1400" u="none" cap="none" strike="noStrike">
                <a:solidFill>
                  <a:schemeClr val="lt1"/>
                </a:solidFill>
                <a:latin typeface="Arial"/>
                <a:ea typeface="Arial"/>
                <a:cs typeface="Arial"/>
                <a:sym typeface="Arial"/>
              </a:rPr>
              <a:t>React makes it painless to create interactive UIs. Design simple views for each state in your application, and React will efficiently update and render just the right components when your data changes.</a:t>
            </a:r>
            <a:endParaRPr b="0" i="0" sz="14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None/>
            </a:pPr>
            <a:br>
              <a:rPr b="0" i="0" lang="en" sz="1400" u="none" cap="none" strike="noStrike">
                <a:solidFill>
                  <a:schemeClr val="lt1"/>
                </a:solidFill>
                <a:latin typeface="Arial"/>
                <a:ea typeface="Arial"/>
                <a:cs typeface="Arial"/>
                <a:sym typeface="Arial"/>
              </a:rPr>
            </a:b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8" name="Shape 118"/>
        <p:cNvGrpSpPr/>
        <p:nvPr/>
      </p:nvGrpSpPr>
      <p:grpSpPr>
        <a:xfrm>
          <a:off x="0" y="0"/>
          <a:ext cx="0" cy="0"/>
          <a:chOff x="0" y="0"/>
          <a:chExt cx="0" cy="0"/>
        </a:xfrm>
      </p:grpSpPr>
      <p:sp>
        <p:nvSpPr>
          <p:cNvPr id="119" name="Google Shape;119;p9"/>
          <p:cNvSpPr txBox="1"/>
          <p:nvPr>
            <p:ph idx="4294967295" type="ctrTitle"/>
          </p:nvPr>
        </p:nvSpPr>
        <p:spPr>
          <a:xfrm>
            <a:off x="1127531" y="684473"/>
            <a:ext cx="6690900" cy="11598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chemeClr val="lt1"/>
              </a:buClr>
              <a:buSzPts val="3200"/>
              <a:buFont typeface="Nixie One"/>
              <a:buNone/>
            </a:pPr>
            <a:r>
              <a:rPr b="0" i="0" lang="en" sz="4400" u="none" cap="none" strike="noStrike">
                <a:solidFill>
                  <a:schemeClr val="lt1"/>
                </a:solidFill>
                <a:latin typeface="Nixie One"/>
                <a:ea typeface="Nixie One"/>
                <a:cs typeface="Nixie One"/>
                <a:sym typeface="Nixie One"/>
              </a:rPr>
              <a:t>HTML</a:t>
            </a:r>
            <a:endParaRPr b="0" i="0" sz="4400" u="none" cap="none" strike="noStrike">
              <a:solidFill>
                <a:schemeClr val="lt1"/>
              </a:solidFill>
              <a:latin typeface="Nixie One"/>
              <a:ea typeface="Nixie One"/>
              <a:cs typeface="Nixie One"/>
              <a:sym typeface="Nixie One"/>
            </a:endParaRPr>
          </a:p>
        </p:txBody>
      </p:sp>
      <p:sp>
        <p:nvSpPr>
          <p:cNvPr id="120" name="Google Shape;120;p9"/>
          <p:cNvSpPr txBox="1"/>
          <p:nvPr>
            <p:ph idx="4294967295" type="subTitle"/>
          </p:nvPr>
        </p:nvSpPr>
        <p:spPr>
          <a:xfrm>
            <a:off x="979043" y="2764291"/>
            <a:ext cx="6690900" cy="1711456"/>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accent1"/>
              </a:buClr>
              <a:buSzPts val="2000"/>
              <a:buFont typeface="Raleway Thin"/>
              <a:buNone/>
            </a:pPr>
            <a:r>
              <a:rPr b="1" i="0" lang="en" sz="2400" u="none" cap="none" strike="noStrike">
                <a:solidFill>
                  <a:schemeClr val="lt1"/>
                </a:solidFill>
                <a:latin typeface="Raleway Thin"/>
                <a:ea typeface="Raleway Thin"/>
                <a:cs typeface="Raleway Thin"/>
                <a:sym typeface="Raleway Thin"/>
              </a:rPr>
              <a:t>HTML </a:t>
            </a:r>
            <a:r>
              <a:rPr b="0" i="0" lang="en" sz="2400" u="none" cap="none" strike="noStrike">
                <a:solidFill>
                  <a:schemeClr val="lt1"/>
                </a:solidFill>
                <a:latin typeface="Raleway Thin"/>
                <a:ea typeface="Raleway Thin"/>
                <a:cs typeface="Raleway Thin"/>
                <a:sym typeface="Raleway Thin"/>
              </a:rPr>
              <a:t>stands for </a:t>
            </a:r>
            <a:r>
              <a:rPr b="1" i="0" lang="en" sz="2400" u="none" cap="none" strike="noStrike">
                <a:solidFill>
                  <a:schemeClr val="lt1"/>
                </a:solidFill>
                <a:latin typeface="Raleway Thin"/>
                <a:ea typeface="Raleway Thin"/>
                <a:cs typeface="Raleway Thin"/>
                <a:sym typeface="Raleway Thin"/>
              </a:rPr>
              <a:t>Hyper Text Mark-up Language</a:t>
            </a:r>
            <a:r>
              <a:rPr b="0" i="0" lang="en" sz="2400" u="none" cap="none" strike="noStrike">
                <a:solidFill>
                  <a:schemeClr val="lt1"/>
                </a:solidFill>
                <a:latin typeface="Raleway Thin"/>
                <a:ea typeface="Raleway Thin"/>
                <a:cs typeface="Raleway Thin"/>
                <a:sym typeface="Raleway Thin"/>
              </a:rPr>
              <a:t>, which is the most widely used language on the Web to develop web pages.</a:t>
            </a:r>
            <a:endParaRPr/>
          </a:p>
          <a:p>
            <a:pPr indent="0" lvl="0" marL="0" marR="0" rtl="0" algn="ctr">
              <a:lnSpc>
                <a:spcPct val="100000"/>
              </a:lnSpc>
              <a:spcBef>
                <a:spcPts val="0"/>
              </a:spcBef>
              <a:spcAft>
                <a:spcPts val="0"/>
              </a:spcAft>
              <a:buClr>
                <a:schemeClr val="accent1"/>
              </a:buClr>
              <a:buSzPts val="2000"/>
              <a:buFont typeface="Raleway Thin"/>
              <a:buNone/>
            </a:pPr>
            <a:r>
              <a:rPr b="0" i="0" lang="en" sz="2400" u="none" cap="none" strike="noStrike">
                <a:solidFill>
                  <a:schemeClr val="lt1"/>
                </a:solidFill>
                <a:latin typeface="Raleway Thin"/>
                <a:ea typeface="Raleway Thin"/>
                <a:cs typeface="Raleway Thin"/>
                <a:sym typeface="Raleway Thin"/>
              </a:rPr>
              <a:t>Now we are using HTML5.0</a:t>
            </a:r>
            <a:endParaRPr b="0" i="0" sz="2400" u="none" cap="none" strike="noStrike">
              <a:solidFill>
                <a:schemeClr val="lt1"/>
              </a:solidFill>
              <a:latin typeface="Raleway Thin"/>
              <a:ea typeface="Raleway Thin"/>
              <a:cs typeface="Raleway Thin"/>
              <a:sym typeface="Raleway Thin"/>
            </a:endParaRPr>
          </a:p>
        </p:txBody>
      </p:sp>
      <p:sp>
        <p:nvSpPr>
          <p:cNvPr id="121" name="Google Shape;121;p9"/>
          <p:cNvSpPr txBox="1"/>
          <p:nvPr>
            <p:ph idx="12" type="sldNum"/>
          </p:nvPr>
        </p:nvSpPr>
        <p:spPr>
          <a:xfrm>
            <a:off x="8556775" y="4752131"/>
            <a:ext cx="548700" cy="3153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Hamlet template">
  <a:themeElements>
    <a:clrScheme name="Custom 347">
      <a:dk1>
        <a:srgbClr val="222222"/>
      </a:dk1>
      <a:lt1>
        <a:srgbClr val="FFFFFF"/>
      </a:lt1>
      <a:dk2>
        <a:srgbClr val="666666"/>
      </a:dk2>
      <a:lt2>
        <a:srgbClr val="F3F3F3"/>
      </a:lt2>
      <a:accent1>
        <a:srgbClr val="B0E0E6"/>
      </a:accent1>
      <a:accent2>
        <a:srgbClr val="5BB0BB"/>
      </a:accent2>
      <a:accent3>
        <a:srgbClr val="DC143C"/>
      </a:accent3>
      <a:accent4>
        <a:srgbClr val="C07F8C"/>
      </a:accent4>
      <a:accent5>
        <a:srgbClr val="222222"/>
      </a:accent5>
      <a:accent6>
        <a:srgbClr val="666666"/>
      </a:accent6>
      <a:hlink>
        <a:srgbClr val="B0E0E6"/>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file>